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  <p:sldMasterId id="2147483655" r:id="rId4"/>
    <p:sldMasterId id="2147483663" r:id="rId5"/>
  </p:sldMasterIdLst>
  <p:notesMasterIdLst>
    <p:notesMasterId r:id="rId29"/>
  </p:notesMasterIdLst>
  <p:handoutMasterIdLst>
    <p:handoutMasterId r:id="rId30"/>
  </p:handoutMasterIdLst>
  <p:sldIdLst>
    <p:sldId id="279" r:id="rId6"/>
    <p:sldId id="329" r:id="rId7"/>
    <p:sldId id="280" r:id="rId8"/>
    <p:sldId id="272" r:id="rId9"/>
    <p:sldId id="273" r:id="rId10"/>
    <p:sldId id="274" r:id="rId11"/>
    <p:sldId id="287" r:id="rId12"/>
    <p:sldId id="300" r:id="rId13"/>
    <p:sldId id="288" r:id="rId14"/>
    <p:sldId id="270" r:id="rId15"/>
    <p:sldId id="281" r:id="rId16"/>
    <p:sldId id="301" r:id="rId17"/>
    <p:sldId id="289" r:id="rId18"/>
    <p:sldId id="263" r:id="rId19"/>
    <p:sldId id="302" r:id="rId20"/>
    <p:sldId id="266" r:id="rId21"/>
    <p:sldId id="290" r:id="rId22"/>
    <p:sldId id="297" r:id="rId23"/>
    <p:sldId id="291" r:id="rId24"/>
    <p:sldId id="303" r:id="rId25"/>
    <p:sldId id="282" r:id="rId26"/>
    <p:sldId id="267" r:id="rId27"/>
    <p:sldId id="299" r:id="rId28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5pPr>
    <a:lvl6pPr marL="2286000" algn="l" defTabSz="914400" rtl="0" eaLnBrk="1" latinLnBrk="0" hangingPunct="1"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6pPr>
    <a:lvl7pPr marL="2743200" algn="l" defTabSz="914400" rtl="0" eaLnBrk="1" latinLnBrk="0" hangingPunct="1"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7pPr>
    <a:lvl8pPr marL="3200400" algn="l" defTabSz="914400" rtl="0" eaLnBrk="1" latinLnBrk="0" hangingPunct="1"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8pPr>
    <a:lvl9pPr marL="3657600" algn="l" defTabSz="914400" rtl="0" eaLnBrk="1" latinLnBrk="0" hangingPunct="1"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F73B6-A660-4312-96CE-F71CA5D94786}" v="653" dt="2018-09-11T20:10:12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54" y="43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Brust" userId="5ae3c93b809da4a4" providerId="LiveId" clId="{47DF73B6-A660-4312-96CE-F71CA5D94786}"/>
    <pc:docChg chg="undo redo custSel addSld delSld modSld sldOrd">
      <pc:chgData name="Andrew Brust" userId="5ae3c93b809da4a4" providerId="LiveId" clId="{47DF73B6-A660-4312-96CE-F71CA5D94786}" dt="2018-09-11T20:10:12.775" v="2984"/>
      <pc:docMkLst>
        <pc:docMk/>
      </pc:docMkLst>
      <pc:sldChg chg="modSp del ord">
        <pc:chgData name="Andrew Brust" userId="5ae3c93b809da4a4" providerId="LiveId" clId="{47DF73B6-A660-4312-96CE-F71CA5D94786}" dt="2018-09-10T18:57:24.169" v="2257" actId="2696"/>
        <pc:sldMkLst>
          <pc:docMk/>
          <pc:sldMk cId="1690443056" sldId="260"/>
        </pc:sldMkLst>
        <pc:spChg chg="mod">
          <ac:chgData name="Andrew Brust" userId="5ae3c93b809da4a4" providerId="LiveId" clId="{47DF73B6-A660-4312-96CE-F71CA5D94786}" dt="2018-09-07T21:12:08.708" v="213" actId="6549"/>
          <ac:spMkLst>
            <pc:docMk/>
            <pc:sldMk cId="1690443056" sldId="260"/>
            <ac:spMk id="2" creationId="{316F45EE-8086-445C-A128-91BE59547E37}"/>
          </ac:spMkLst>
        </pc:spChg>
      </pc:sldChg>
      <pc:sldChg chg="modSp del setBg">
        <pc:chgData name="Andrew Brust" userId="5ae3c93b809da4a4" providerId="LiveId" clId="{47DF73B6-A660-4312-96CE-F71CA5D94786}" dt="2018-09-10T18:52:44.621" v="2229" actId="2696"/>
        <pc:sldMkLst>
          <pc:docMk/>
          <pc:sldMk cId="2148735285" sldId="262"/>
        </pc:sldMkLst>
        <pc:spChg chg="mod">
          <ac:chgData name="Andrew Brust" userId="5ae3c93b809da4a4" providerId="LiveId" clId="{47DF73B6-A660-4312-96CE-F71CA5D94786}" dt="2018-09-10T17:48:07.905" v="1840" actId="6549"/>
          <ac:spMkLst>
            <pc:docMk/>
            <pc:sldMk cId="2148735285" sldId="262"/>
            <ac:spMk id="2" creationId="{8642E1FC-6B3B-460B-B557-7275C9776001}"/>
          </ac:spMkLst>
        </pc:spChg>
      </pc:sldChg>
      <pc:sldChg chg="modSp ord">
        <pc:chgData name="Andrew Brust" userId="5ae3c93b809da4a4" providerId="LiveId" clId="{47DF73B6-A660-4312-96CE-F71CA5D94786}" dt="2018-09-11T19:35:58.572" v="2967" actId="11"/>
        <pc:sldMkLst>
          <pc:docMk/>
          <pc:sldMk cId="1576206631" sldId="263"/>
        </pc:sldMkLst>
        <pc:spChg chg="mod">
          <ac:chgData name="Andrew Brust" userId="5ae3c93b809da4a4" providerId="LiveId" clId="{47DF73B6-A660-4312-96CE-F71CA5D94786}" dt="2018-09-07T21:13:11.125" v="237" actId="20577"/>
          <ac:spMkLst>
            <pc:docMk/>
            <pc:sldMk cId="1576206631" sldId="263"/>
            <ac:spMk id="2" creationId="{84AC5BD3-523D-4F8B-92E8-0D14224B8809}"/>
          </ac:spMkLst>
        </pc:spChg>
        <pc:spChg chg="mod">
          <ac:chgData name="Andrew Brust" userId="5ae3c93b809da4a4" providerId="LiveId" clId="{47DF73B6-A660-4312-96CE-F71CA5D94786}" dt="2018-09-11T19:35:58.572" v="2967" actId="11"/>
          <ac:spMkLst>
            <pc:docMk/>
            <pc:sldMk cId="1576206631" sldId="263"/>
            <ac:spMk id="3" creationId="{23BE8CE4-2A3B-4408-83FA-728053605501}"/>
          </ac:spMkLst>
        </pc:spChg>
      </pc:sldChg>
      <pc:sldChg chg="modSp">
        <pc:chgData name="Andrew Brust" userId="5ae3c93b809da4a4" providerId="LiveId" clId="{47DF73B6-A660-4312-96CE-F71CA5D94786}" dt="2018-09-11T19:36:10.329" v="2968" actId="12"/>
        <pc:sldMkLst>
          <pc:docMk/>
          <pc:sldMk cId="3241076998" sldId="266"/>
        </pc:sldMkLst>
        <pc:spChg chg="mod">
          <ac:chgData name="Andrew Brust" userId="5ae3c93b809da4a4" providerId="LiveId" clId="{47DF73B6-A660-4312-96CE-F71CA5D94786}" dt="2018-09-11T19:36:10.329" v="2968" actId="12"/>
          <ac:spMkLst>
            <pc:docMk/>
            <pc:sldMk cId="3241076998" sldId="266"/>
            <ac:spMk id="3" creationId="{892201E2-F679-455E-B61F-B547FF219E94}"/>
          </ac:spMkLst>
        </pc:spChg>
      </pc:sldChg>
      <pc:sldChg chg="setBg">
        <pc:chgData name="Andrew Brust" userId="5ae3c93b809da4a4" providerId="LiveId" clId="{47DF73B6-A660-4312-96CE-F71CA5D94786}" dt="2018-09-07T21:15:15.235" v="256"/>
        <pc:sldMkLst>
          <pc:docMk/>
          <pc:sldMk cId="4060253118" sldId="267"/>
        </pc:sldMkLst>
      </pc:sldChg>
      <pc:sldChg chg="modSp del ord">
        <pc:chgData name="Andrew Brust" userId="5ae3c93b809da4a4" providerId="LiveId" clId="{47DF73B6-A660-4312-96CE-F71CA5D94786}" dt="2018-09-10T18:24:27.121" v="1985" actId="2696"/>
        <pc:sldMkLst>
          <pc:docMk/>
          <pc:sldMk cId="3716933635" sldId="268"/>
        </pc:sldMkLst>
        <pc:spChg chg="mod">
          <ac:chgData name="Andrew Brust" userId="5ae3c93b809da4a4" providerId="LiveId" clId="{47DF73B6-A660-4312-96CE-F71CA5D94786}" dt="2018-09-07T20:57:32.321" v="80" actId="404"/>
          <ac:spMkLst>
            <pc:docMk/>
            <pc:sldMk cId="3716933635" sldId="268"/>
            <ac:spMk id="3" creationId="{EA3F4462-6983-4C0B-BE8C-E993DEDA434F}"/>
          </ac:spMkLst>
        </pc:spChg>
      </pc:sldChg>
      <pc:sldChg chg="del setBg">
        <pc:chgData name="Andrew Brust" userId="5ae3c93b809da4a4" providerId="LiveId" clId="{47DF73B6-A660-4312-96CE-F71CA5D94786}" dt="2018-09-10T18:59:28.956" v="2272" actId="2696"/>
        <pc:sldMkLst>
          <pc:docMk/>
          <pc:sldMk cId="1342467549" sldId="269"/>
        </pc:sldMkLst>
      </pc:sldChg>
      <pc:sldChg chg="ord setBg">
        <pc:chgData name="Andrew Brust" userId="5ae3c93b809da4a4" providerId="LiveId" clId="{47DF73B6-A660-4312-96CE-F71CA5D94786}" dt="2018-09-07T21:14:34.652" v="246"/>
        <pc:sldMkLst>
          <pc:docMk/>
          <pc:sldMk cId="2349928165" sldId="270"/>
        </pc:sldMkLst>
      </pc:sldChg>
      <pc:sldChg chg="addSp delSp modSp modAnim">
        <pc:chgData name="Andrew Brust" userId="5ae3c93b809da4a4" providerId="LiveId" clId="{47DF73B6-A660-4312-96CE-F71CA5D94786}" dt="2018-09-10T21:02:21.432" v="2518"/>
        <pc:sldMkLst>
          <pc:docMk/>
          <pc:sldMk cId="1844356213" sldId="272"/>
        </pc:sldMkLst>
        <pc:graphicFrameChg chg="mod">
          <ac:chgData name="Andrew Brust" userId="5ae3c93b809da4a4" providerId="LiveId" clId="{47DF73B6-A660-4312-96CE-F71CA5D94786}" dt="2018-09-10T17:51:53.881" v="1869"/>
          <ac:graphicFrameMkLst>
            <pc:docMk/>
            <pc:sldMk cId="1844356213" sldId="272"/>
            <ac:graphicFrameMk id="6" creationId="{37C32F45-47F6-4239-A541-C067676340F4}"/>
          </ac:graphicFrameMkLst>
        </pc:graphicFrameChg>
        <pc:picChg chg="add del mod">
          <ac:chgData name="Andrew Brust" userId="5ae3c93b809da4a4" providerId="LiveId" clId="{47DF73B6-A660-4312-96CE-F71CA5D94786}" dt="2018-09-10T17:49:57.364" v="1863" actId="21"/>
          <ac:picMkLst>
            <pc:docMk/>
            <pc:sldMk cId="1844356213" sldId="272"/>
            <ac:picMk id="4" creationId="{CF46DADB-2ABD-4CD8-91FE-ABB1F5E64908}"/>
          </ac:picMkLst>
        </pc:picChg>
        <pc:picChg chg="add del mod">
          <ac:chgData name="Andrew Brust" userId="5ae3c93b809da4a4" providerId="LiveId" clId="{47DF73B6-A660-4312-96CE-F71CA5D94786}" dt="2018-09-10T17:50:46.182" v="1867" actId="21"/>
          <ac:picMkLst>
            <pc:docMk/>
            <pc:sldMk cId="1844356213" sldId="272"/>
            <ac:picMk id="7" creationId="{547CD153-FD9D-4538-99FB-63B7592A32C7}"/>
          </ac:picMkLst>
        </pc:picChg>
      </pc:sldChg>
      <pc:sldChg chg="modSp modAnim">
        <pc:chgData name="Andrew Brust" userId="5ae3c93b809da4a4" providerId="LiveId" clId="{47DF73B6-A660-4312-96CE-F71CA5D94786}" dt="2018-09-10T21:06:53.474" v="2525"/>
        <pc:sldMkLst>
          <pc:docMk/>
          <pc:sldMk cId="1505290490" sldId="273"/>
        </pc:sldMkLst>
        <pc:spChg chg="mod">
          <ac:chgData name="Andrew Brust" userId="5ae3c93b809da4a4" providerId="LiveId" clId="{47DF73B6-A660-4312-96CE-F71CA5D94786}" dt="2018-09-10T20:39:40.114" v="2329" actId="20577"/>
          <ac:spMkLst>
            <pc:docMk/>
            <pc:sldMk cId="1505290490" sldId="273"/>
            <ac:spMk id="2" creationId="{390B59BD-0F2E-4E2D-8E70-C831D212A9D6}"/>
          </ac:spMkLst>
        </pc:spChg>
        <pc:graphicFrameChg chg="mod">
          <ac:chgData name="Andrew Brust" userId="5ae3c93b809da4a4" providerId="LiveId" clId="{47DF73B6-A660-4312-96CE-F71CA5D94786}" dt="2018-09-10T20:41:09.191" v="2330" actId="13782"/>
          <ac:graphicFrameMkLst>
            <pc:docMk/>
            <pc:sldMk cId="1505290490" sldId="273"/>
            <ac:graphicFrameMk id="6" creationId="{37C32F45-47F6-4239-A541-C067676340F4}"/>
          </ac:graphicFrameMkLst>
        </pc:graphicFrameChg>
      </pc:sldChg>
      <pc:sldChg chg="addSp delSp modSp ord">
        <pc:chgData name="Andrew Brust" userId="5ae3c93b809da4a4" providerId="LiveId" clId="{47DF73B6-A660-4312-96CE-F71CA5D94786}" dt="2018-09-11T19:17:32.945" v="2963" actId="20577"/>
        <pc:sldMkLst>
          <pc:docMk/>
          <pc:sldMk cId="3144018574" sldId="274"/>
        </pc:sldMkLst>
        <pc:spChg chg="mod">
          <ac:chgData name="Andrew Brust" userId="5ae3c93b809da4a4" providerId="LiveId" clId="{47DF73B6-A660-4312-96CE-F71CA5D94786}" dt="2018-09-11T19:17:32.945" v="2963" actId="20577"/>
          <ac:spMkLst>
            <pc:docMk/>
            <pc:sldMk cId="3144018574" sldId="274"/>
            <ac:spMk id="2" creationId="{390B59BD-0F2E-4E2D-8E70-C831D212A9D6}"/>
          </ac:spMkLst>
        </pc:spChg>
        <pc:spChg chg="add del">
          <ac:chgData name="Andrew Brust" userId="5ae3c93b809da4a4" providerId="LiveId" clId="{47DF73B6-A660-4312-96CE-F71CA5D94786}" dt="2018-09-07T21:00:32.158" v="85"/>
          <ac:spMkLst>
            <pc:docMk/>
            <pc:sldMk cId="3144018574" sldId="274"/>
            <ac:spMk id="3" creationId="{38BCAD43-7166-4C38-81C8-BD62275EF9A1}"/>
          </ac:spMkLst>
        </pc:spChg>
        <pc:graphicFrameChg chg="mod">
          <ac:chgData name="Andrew Brust" userId="5ae3c93b809da4a4" providerId="LiveId" clId="{47DF73B6-A660-4312-96CE-F71CA5D94786}" dt="2018-09-10T20:45:25.160" v="2335" actId="12100"/>
          <ac:graphicFrameMkLst>
            <pc:docMk/>
            <pc:sldMk cId="3144018574" sldId="274"/>
            <ac:graphicFrameMk id="6" creationId="{37C32F45-47F6-4239-A541-C067676340F4}"/>
          </ac:graphicFrameMkLst>
        </pc:graphicFrameChg>
      </pc:sldChg>
      <pc:sldChg chg="addSp delSp modSp">
        <pc:chgData name="Andrew Brust" userId="5ae3c93b809da4a4" providerId="LiveId" clId="{47DF73B6-A660-4312-96CE-F71CA5D94786}" dt="2018-09-11T19:17:52.470" v="2965" actId="20577"/>
        <pc:sldMkLst>
          <pc:docMk/>
          <pc:sldMk cId="4087945336" sldId="279"/>
        </pc:sldMkLst>
        <pc:spChg chg="mod">
          <ac:chgData name="Andrew Brust" userId="5ae3c93b809da4a4" providerId="LiveId" clId="{47DF73B6-A660-4312-96CE-F71CA5D94786}" dt="2018-09-11T19:17:52.470" v="2965" actId="20577"/>
          <ac:spMkLst>
            <pc:docMk/>
            <pc:sldMk cId="4087945336" sldId="279"/>
            <ac:spMk id="2" creationId="{7948F338-13BC-4338-8624-99DC6B22FE11}"/>
          </ac:spMkLst>
        </pc:spChg>
        <pc:picChg chg="add del mod">
          <ac:chgData name="Andrew Brust" userId="5ae3c93b809da4a4" providerId="LiveId" clId="{47DF73B6-A660-4312-96CE-F71CA5D94786}" dt="2018-09-11T19:11:48.746" v="2760"/>
          <ac:picMkLst>
            <pc:docMk/>
            <pc:sldMk cId="4087945336" sldId="279"/>
            <ac:picMk id="5" creationId="{7DA1AFC9-C862-496F-B4D2-8090EC24AC36}"/>
          </ac:picMkLst>
        </pc:picChg>
      </pc:sldChg>
      <pc:sldChg chg="modSp">
        <pc:chgData name="Andrew Brust" userId="5ae3c93b809da4a4" providerId="LiveId" clId="{47DF73B6-A660-4312-96CE-F71CA5D94786}" dt="2018-09-11T19:10:03.962" v="2749" actId="20577"/>
        <pc:sldMkLst>
          <pc:docMk/>
          <pc:sldMk cId="226898507" sldId="280"/>
        </pc:sldMkLst>
        <pc:spChg chg="mod">
          <ac:chgData name="Andrew Brust" userId="5ae3c93b809da4a4" providerId="LiveId" clId="{47DF73B6-A660-4312-96CE-F71CA5D94786}" dt="2018-09-11T19:10:03.962" v="2749" actId="20577"/>
          <ac:spMkLst>
            <pc:docMk/>
            <pc:sldMk cId="226898507" sldId="280"/>
            <ac:spMk id="3" creationId="{444E0163-F94A-4B9E-9B6A-796A68EA0D81}"/>
          </ac:spMkLst>
        </pc:spChg>
      </pc:sldChg>
      <pc:sldChg chg="addSp delSp modSp ord setBg modAnim">
        <pc:chgData name="Andrew Brust" userId="5ae3c93b809da4a4" providerId="LiveId" clId="{47DF73B6-A660-4312-96CE-F71CA5D94786}" dt="2018-09-10T21:09:58.621" v="2541"/>
        <pc:sldMkLst>
          <pc:docMk/>
          <pc:sldMk cId="2141860448" sldId="281"/>
        </pc:sldMkLst>
        <pc:spChg chg="del mod">
          <ac:chgData name="Andrew Brust" userId="5ae3c93b809da4a4" providerId="LiveId" clId="{47DF73B6-A660-4312-96CE-F71CA5D94786}" dt="2018-09-10T18:54:54.811" v="2244" actId="478"/>
          <ac:spMkLst>
            <pc:docMk/>
            <pc:sldMk cId="2141860448" sldId="281"/>
            <ac:spMk id="3" creationId="{6DEA210B-C2B5-41EC-A3BC-8C21F1487A75}"/>
          </ac:spMkLst>
        </pc:spChg>
        <pc:spChg chg="add del mod">
          <ac:chgData name="Andrew Brust" userId="5ae3c93b809da4a4" providerId="LiveId" clId="{47DF73B6-A660-4312-96CE-F71CA5D94786}" dt="2018-09-10T18:55:01.333" v="2245" actId="478"/>
          <ac:spMkLst>
            <pc:docMk/>
            <pc:sldMk cId="2141860448" sldId="281"/>
            <ac:spMk id="6" creationId="{71FD42D9-5283-45BB-889C-7ED298A95DCC}"/>
          </ac:spMkLst>
        </pc:spChg>
        <pc:graphicFrameChg chg="add mod">
          <ac:chgData name="Andrew Brust" userId="5ae3c93b809da4a4" providerId="LiveId" clId="{47DF73B6-A660-4312-96CE-F71CA5D94786}" dt="2018-09-10T18:56:24.267" v="2253" actId="13782"/>
          <ac:graphicFrameMkLst>
            <pc:docMk/>
            <pc:sldMk cId="2141860448" sldId="281"/>
            <ac:graphicFrameMk id="4" creationId="{5EDD800D-B428-4D85-B679-34002137A86D}"/>
          </ac:graphicFrameMkLst>
        </pc:graphicFrameChg>
      </pc:sldChg>
      <pc:sldChg chg="modSp setBg">
        <pc:chgData name="Andrew Brust" userId="5ae3c93b809da4a4" providerId="LiveId" clId="{47DF73B6-A660-4312-96CE-F71CA5D94786}" dt="2018-09-11T19:36:29.207" v="2970" actId="11"/>
        <pc:sldMkLst>
          <pc:docMk/>
          <pc:sldMk cId="378446743" sldId="282"/>
        </pc:sldMkLst>
        <pc:spChg chg="mod">
          <ac:chgData name="Andrew Brust" userId="5ae3c93b809da4a4" providerId="LiveId" clId="{47DF73B6-A660-4312-96CE-F71CA5D94786}" dt="2018-09-11T19:36:29.207" v="2970" actId="11"/>
          <ac:spMkLst>
            <pc:docMk/>
            <pc:sldMk cId="378446743" sldId="282"/>
            <ac:spMk id="3" creationId="{59ED3579-23B5-4A14-88C9-94B103C465F3}"/>
          </ac:spMkLst>
        </pc:spChg>
      </pc:sldChg>
      <pc:sldChg chg="modSp add ord">
        <pc:chgData name="Andrew Brust" userId="5ae3c93b809da4a4" providerId="LiveId" clId="{47DF73B6-A660-4312-96CE-F71CA5D94786}" dt="2018-09-11T19:10:14.510" v="2751"/>
        <pc:sldMkLst>
          <pc:docMk/>
          <pc:sldMk cId="1708720218" sldId="287"/>
        </pc:sldMkLst>
        <pc:spChg chg="mod">
          <ac:chgData name="Andrew Brust" userId="5ae3c93b809da4a4" providerId="LiveId" clId="{47DF73B6-A660-4312-96CE-F71CA5D94786}" dt="2018-09-11T19:10:14.510" v="2751"/>
          <ac:spMkLst>
            <pc:docMk/>
            <pc:sldMk cId="1708720218" sldId="287"/>
            <ac:spMk id="3" creationId="{444E0163-F94A-4B9E-9B6A-796A68EA0D81}"/>
          </ac:spMkLst>
        </pc:spChg>
      </pc:sldChg>
      <pc:sldChg chg="modSp add">
        <pc:chgData name="Andrew Brust" userId="5ae3c93b809da4a4" providerId="LiveId" clId="{47DF73B6-A660-4312-96CE-F71CA5D94786}" dt="2018-09-11T19:10:19.574" v="2753"/>
        <pc:sldMkLst>
          <pc:docMk/>
          <pc:sldMk cId="3835529134" sldId="288"/>
        </pc:sldMkLst>
        <pc:spChg chg="mod">
          <ac:chgData name="Andrew Brust" userId="5ae3c93b809da4a4" providerId="LiveId" clId="{47DF73B6-A660-4312-96CE-F71CA5D94786}" dt="2018-09-11T19:10:19.574" v="2753"/>
          <ac:spMkLst>
            <pc:docMk/>
            <pc:sldMk cId="3835529134" sldId="288"/>
            <ac:spMk id="3" creationId="{444E0163-F94A-4B9E-9B6A-796A68EA0D81}"/>
          </ac:spMkLst>
        </pc:spChg>
      </pc:sldChg>
      <pc:sldChg chg="modSp add">
        <pc:chgData name="Andrew Brust" userId="5ae3c93b809da4a4" providerId="LiveId" clId="{47DF73B6-A660-4312-96CE-F71CA5D94786}" dt="2018-09-11T19:10:25.497" v="2756" actId="20577"/>
        <pc:sldMkLst>
          <pc:docMk/>
          <pc:sldMk cId="1763008501" sldId="289"/>
        </pc:sldMkLst>
        <pc:spChg chg="mod">
          <ac:chgData name="Andrew Brust" userId="5ae3c93b809da4a4" providerId="LiveId" clId="{47DF73B6-A660-4312-96CE-F71CA5D94786}" dt="2018-09-11T19:10:25.497" v="2756" actId="20577"/>
          <ac:spMkLst>
            <pc:docMk/>
            <pc:sldMk cId="1763008501" sldId="289"/>
            <ac:spMk id="3" creationId="{444E0163-F94A-4B9E-9B6A-796A68EA0D81}"/>
          </ac:spMkLst>
        </pc:spChg>
      </pc:sldChg>
      <pc:sldChg chg="modSp add">
        <pc:chgData name="Andrew Brust" userId="5ae3c93b809da4a4" providerId="LiveId" clId="{47DF73B6-A660-4312-96CE-F71CA5D94786}" dt="2018-09-11T19:10:31.717" v="2757"/>
        <pc:sldMkLst>
          <pc:docMk/>
          <pc:sldMk cId="1447420935" sldId="290"/>
        </pc:sldMkLst>
        <pc:spChg chg="mod">
          <ac:chgData name="Andrew Brust" userId="5ae3c93b809da4a4" providerId="LiveId" clId="{47DF73B6-A660-4312-96CE-F71CA5D94786}" dt="2018-09-11T19:10:31.717" v="2757"/>
          <ac:spMkLst>
            <pc:docMk/>
            <pc:sldMk cId="1447420935" sldId="290"/>
            <ac:spMk id="3" creationId="{444E0163-F94A-4B9E-9B6A-796A68EA0D81}"/>
          </ac:spMkLst>
        </pc:spChg>
      </pc:sldChg>
      <pc:sldChg chg="modSp add">
        <pc:chgData name="Andrew Brust" userId="5ae3c93b809da4a4" providerId="LiveId" clId="{47DF73B6-A660-4312-96CE-F71CA5D94786}" dt="2018-09-11T19:10:36.901" v="2758"/>
        <pc:sldMkLst>
          <pc:docMk/>
          <pc:sldMk cId="2671330740" sldId="291"/>
        </pc:sldMkLst>
        <pc:spChg chg="mod">
          <ac:chgData name="Andrew Brust" userId="5ae3c93b809da4a4" providerId="LiveId" clId="{47DF73B6-A660-4312-96CE-F71CA5D94786}" dt="2018-09-11T19:10:36.901" v="2758"/>
          <ac:spMkLst>
            <pc:docMk/>
            <pc:sldMk cId="2671330740" sldId="291"/>
            <ac:spMk id="3" creationId="{444E0163-F94A-4B9E-9B6A-796A68EA0D81}"/>
          </ac:spMkLst>
        </pc:spChg>
      </pc:sldChg>
      <pc:sldChg chg="addSp delSp modSp new add modAnim">
        <pc:chgData name="Andrew Brust" userId="5ae3c93b809da4a4" providerId="LiveId" clId="{47DF73B6-A660-4312-96CE-F71CA5D94786}" dt="2018-09-11T20:10:12.775" v="2984"/>
        <pc:sldMkLst>
          <pc:docMk/>
          <pc:sldMk cId="1435003834" sldId="297"/>
        </pc:sldMkLst>
        <pc:spChg chg="mod">
          <ac:chgData name="Andrew Brust" userId="5ae3c93b809da4a4" providerId="LiveId" clId="{47DF73B6-A660-4312-96CE-F71CA5D94786}" dt="2018-09-08T23:12:14.876" v="1677" actId="20577"/>
          <ac:spMkLst>
            <pc:docMk/>
            <pc:sldMk cId="1435003834" sldId="297"/>
            <ac:spMk id="2" creationId="{EEB2AE38-8B15-4101-8CB8-7EE62425DDDF}"/>
          </ac:spMkLst>
        </pc:spChg>
        <pc:spChg chg="del">
          <ac:chgData name="Andrew Brust" userId="5ae3c93b809da4a4" providerId="LiveId" clId="{47DF73B6-A660-4312-96CE-F71CA5D94786}" dt="2018-09-08T23:02:22.909" v="1497" actId="478"/>
          <ac:spMkLst>
            <pc:docMk/>
            <pc:sldMk cId="1435003834" sldId="297"/>
            <ac:spMk id="3" creationId="{3489BC36-69BC-47A4-BD98-6DA7BF2234FF}"/>
          </ac:spMkLst>
        </pc:spChg>
        <pc:spChg chg="add mod ord">
          <ac:chgData name="Andrew Brust" userId="5ae3c93b809da4a4" providerId="LiveId" clId="{47DF73B6-A660-4312-96CE-F71CA5D94786}" dt="2018-09-08T23:10:54.819" v="1648" actId="164"/>
          <ac:spMkLst>
            <pc:docMk/>
            <pc:sldMk cId="1435003834" sldId="297"/>
            <ac:spMk id="4" creationId="{020ACB0A-0B3F-4D17-8E4C-FF6CCB304E5A}"/>
          </ac:spMkLst>
        </pc:spChg>
        <pc:spChg chg="add mod">
          <ac:chgData name="Andrew Brust" userId="5ae3c93b809da4a4" providerId="LiveId" clId="{47DF73B6-A660-4312-96CE-F71CA5D94786}" dt="2018-09-11T19:16:29.401" v="2908" actId="1035"/>
          <ac:spMkLst>
            <pc:docMk/>
            <pc:sldMk cId="1435003834" sldId="297"/>
            <ac:spMk id="5" creationId="{9286116E-5506-432A-BF63-FAB1762149F2}"/>
          </ac:spMkLst>
        </pc:spChg>
        <pc:spChg chg="add mod">
          <ac:chgData name="Andrew Brust" userId="5ae3c93b809da4a4" providerId="LiveId" clId="{47DF73B6-A660-4312-96CE-F71CA5D94786}" dt="2018-09-08T23:11:02.496" v="1651" actId="1076"/>
          <ac:spMkLst>
            <pc:docMk/>
            <pc:sldMk cId="1435003834" sldId="297"/>
            <ac:spMk id="6" creationId="{E4290716-8F70-4424-AB7C-ADA692555758}"/>
          </ac:spMkLst>
        </pc:spChg>
        <pc:spChg chg="add mod">
          <ac:chgData name="Andrew Brust" userId="5ae3c93b809da4a4" providerId="LiveId" clId="{47DF73B6-A660-4312-96CE-F71CA5D94786}" dt="2018-09-09T16:25:07.137" v="1689" actId="14100"/>
          <ac:spMkLst>
            <pc:docMk/>
            <pc:sldMk cId="1435003834" sldId="297"/>
            <ac:spMk id="7" creationId="{2E440D3F-0AC8-4615-ADEB-74F136F51B10}"/>
          </ac:spMkLst>
        </pc:spChg>
        <pc:spChg chg="add mod">
          <ac:chgData name="Andrew Brust" userId="5ae3c93b809da4a4" providerId="LiveId" clId="{47DF73B6-A660-4312-96CE-F71CA5D94786}" dt="2018-09-08T23:10:11.313" v="1640" actId="164"/>
          <ac:spMkLst>
            <pc:docMk/>
            <pc:sldMk cId="1435003834" sldId="297"/>
            <ac:spMk id="8" creationId="{63DD265F-D25A-45A3-9C8F-89D2D5069447}"/>
          </ac:spMkLst>
        </pc:spChg>
        <pc:spChg chg="add mod ord">
          <ac:chgData name="Andrew Brust" userId="5ae3c93b809da4a4" providerId="LiveId" clId="{47DF73B6-A660-4312-96CE-F71CA5D94786}" dt="2018-09-08T23:10:54.819" v="1648" actId="164"/>
          <ac:spMkLst>
            <pc:docMk/>
            <pc:sldMk cId="1435003834" sldId="297"/>
            <ac:spMk id="9" creationId="{B3DFA87C-2B56-4782-97F0-05A022E4ADDC}"/>
          </ac:spMkLst>
        </pc:spChg>
        <pc:spChg chg="add del">
          <ac:chgData name="Andrew Brust" userId="5ae3c93b809da4a4" providerId="LiveId" clId="{47DF73B6-A660-4312-96CE-F71CA5D94786}" dt="2018-09-08T23:04:42.433" v="1530" actId="478"/>
          <ac:spMkLst>
            <pc:docMk/>
            <pc:sldMk cId="1435003834" sldId="297"/>
            <ac:spMk id="10" creationId="{AF986A78-A955-4555-88D6-C31D7744FF03}"/>
          </ac:spMkLst>
        </pc:spChg>
        <pc:spChg chg="add mod">
          <ac:chgData name="Andrew Brust" userId="5ae3c93b809da4a4" providerId="LiveId" clId="{47DF73B6-A660-4312-96CE-F71CA5D94786}" dt="2018-09-08T23:10:45.784" v="1646" actId="164"/>
          <ac:spMkLst>
            <pc:docMk/>
            <pc:sldMk cId="1435003834" sldId="297"/>
            <ac:spMk id="11" creationId="{E5D54EDA-9822-4D1B-B9C9-69D3AFB33A24}"/>
          </ac:spMkLst>
        </pc:spChg>
        <pc:spChg chg="add mod">
          <ac:chgData name="Andrew Brust" userId="5ae3c93b809da4a4" providerId="LiveId" clId="{47DF73B6-A660-4312-96CE-F71CA5D94786}" dt="2018-09-08T23:10:38.156" v="1645" actId="164"/>
          <ac:spMkLst>
            <pc:docMk/>
            <pc:sldMk cId="1435003834" sldId="297"/>
            <ac:spMk id="12" creationId="{F80EE021-078A-41E6-8A25-6245749326E8}"/>
          </ac:spMkLst>
        </pc:spChg>
        <pc:spChg chg="add mod">
          <ac:chgData name="Andrew Brust" userId="5ae3c93b809da4a4" providerId="LiveId" clId="{47DF73B6-A660-4312-96CE-F71CA5D94786}" dt="2018-09-08T23:10:11.313" v="1640" actId="164"/>
          <ac:spMkLst>
            <pc:docMk/>
            <pc:sldMk cId="1435003834" sldId="297"/>
            <ac:spMk id="36" creationId="{479B47E4-D34E-4EE7-A736-30EB9E27D16F}"/>
          </ac:spMkLst>
        </pc:spChg>
        <pc:spChg chg="add mod">
          <ac:chgData name="Andrew Brust" userId="5ae3c93b809da4a4" providerId="LiveId" clId="{47DF73B6-A660-4312-96CE-F71CA5D94786}" dt="2018-09-08T23:10:31.733" v="1644" actId="164"/>
          <ac:spMkLst>
            <pc:docMk/>
            <pc:sldMk cId="1435003834" sldId="297"/>
            <ac:spMk id="37" creationId="{EED6B71B-07A1-401A-A50B-C114CBD344AC}"/>
          </ac:spMkLst>
        </pc:spChg>
        <pc:spChg chg="add mod">
          <ac:chgData name="Andrew Brust" userId="5ae3c93b809da4a4" providerId="LiveId" clId="{47DF73B6-A660-4312-96CE-F71CA5D94786}" dt="2018-09-10T20:57:20.741" v="2505" actId="14100"/>
          <ac:spMkLst>
            <pc:docMk/>
            <pc:sldMk cId="1435003834" sldId="297"/>
            <ac:spMk id="40" creationId="{F87F7E75-8274-4B5F-84CA-6D0AFCD5D7EE}"/>
          </ac:spMkLst>
        </pc:spChg>
        <pc:spChg chg="add mod">
          <ac:chgData name="Andrew Brust" userId="5ae3c93b809da4a4" providerId="LiveId" clId="{47DF73B6-A660-4312-96CE-F71CA5D94786}" dt="2018-09-08T23:10:21.282" v="1642" actId="164"/>
          <ac:spMkLst>
            <pc:docMk/>
            <pc:sldMk cId="1435003834" sldId="297"/>
            <ac:spMk id="41" creationId="{A9CFE122-962B-4F57-8165-CFD380FFFD3F}"/>
          </ac:spMkLst>
        </pc:spChg>
        <pc:spChg chg="add mod">
          <ac:chgData name="Andrew Brust" userId="5ae3c93b809da4a4" providerId="LiveId" clId="{47DF73B6-A660-4312-96CE-F71CA5D94786}" dt="2018-09-11T19:16:47.029" v="2911" actId="164"/>
          <ac:spMkLst>
            <pc:docMk/>
            <pc:sldMk cId="1435003834" sldId="297"/>
            <ac:spMk id="68" creationId="{BA5646E2-4357-4D7B-85F5-8951F5B5CD04}"/>
          </ac:spMkLst>
        </pc:spChg>
        <pc:grpChg chg="add mod">
          <ac:chgData name="Andrew Brust" userId="5ae3c93b809da4a4" providerId="LiveId" clId="{47DF73B6-A660-4312-96CE-F71CA5D94786}" dt="2018-09-08T23:10:13.718" v="1641" actId="1076"/>
          <ac:grpSpMkLst>
            <pc:docMk/>
            <pc:sldMk cId="1435003834" sldId="297"/>
            <ac:grpSpMk id="56" creationId="{AF5082A2-5883-479B-B1E7-6F513700B82E}"/>
          </ac:grpSpMkLst>
        </pc:grpChg>
        <pc:grpChg chg="add mod">
          <ac:chgData name="Andrew Brust" userId="5ae3c93b809da4a4" providerId="LiveId" clId="{47DF73B6-A660-4312-96CE-F71CA5D94786}" dt="2018-09-10T20:57:16.825" v="2504" actId="14100"/>
          <ac:grpSpMkLst>
            <pc:docMk/>
            <pc:sldMk cId="1435003834" sldId="297"/>
            <ac:grpSpMk id="57" creationId="{FFD3738D-70AC-48DA-90E3-4D4A9BDD5C09}"/>
          </ac:grpSpMkLst>
        </pc:grpChg>
        <pc:grpChg chg="add mod">
          <ac:chgData name="Andrew Brust" userId="5ae3c93b809da4a4" providerId="LiveId" clId="{47DF73B6-A660-4312-96CE-F71CA5D94786}" dt="2018-09-10T20:57:30.357" v="2508" actId="164"/>
          <ac:grpSpMkLst>
            <pc:docMk/>
            <pc:sldMk cId="1435003834" sldId="297"/>
            <ac:grpSpMk id="58" creationId="{3699C587-4B48-41D4-92E4-1A274E47C399}"/>
          </ac:grpSpMkLst>
        </pc:grpChg>
        <pc:grpChg chg="add mod">
          <ac:chgData name="Andrew Brust" userId="5ae3c93b809da4a4" providerId="LiveId" clId="{47DF73B6-A660-4312-96CE-F71CA5D94786}" dt="2018-09-10T20:57:43.886" v="2510" actId="1076"/>
          <ac:grpSpMkLst>
            <pc:docMk/>
            <pc:sldMk cId="1435003834" sldId="297"/>
            <ac:grpSpMk id="59" creationId="{E7528590-EAA0-465C-AE5D-6822B5F94A89}"/>
          </ac:grpSpMkLst>
        </pc:grpChg>
        <pc:grpChg chg="add mod">
          <ac:chgData name="Andrew Brust" userId="5ae3c93b809da4a4" providerId="LiveId" clId="{47DF73B6-A660-4312-96CE-F71CA5D94786}" dt="2018-09-11T19:14:11.126" v="2811" actId="164"/>
          <ac:grpSpMkLst>
            <pc:docMk/>
            <pc:sldMk cId="1435003834" sldId="297"/>
            <ac:grpSpMk id="60" creationId="{7EC7266F-30CC-4232-A9F1-E2DC646EE8BF}"/>
          </ac:grpSpMkLst>
        </pc:grpChg>
        <pc:grpChg chg="add mod">
          <ac:chgData name="Andrew Brust" userId="5ae3c93b809da4a4" providerId="LiveId" clId="{47DF73B6-A660-4312-96CE-F71CA5D94786}" dt="2018-09-10T20:51:46.166" v="2441" actId="1076"/>
          <ac:grpSpMkLst>
            <pc:docMk/>
            <pc:sldMk cId="1435003834" sldId="297"/>
            <ac:grpSpMk id="61" creationId="{3D16C7E6-8484-4D75-9260-8BEECA953BAA}"/>
          </ac:grpSpMkLst>
        </pc:grpChg>
        <pc:grpChg chg="add mod">
          <ac:chgData name="Andrew Brust" userId="5ae3c93b809da4a4" providerId="LiveId" clId="{47DF73B6-A660-4312-96CE-F71CA5D94786}" dt="2018-09-10T20:57:32.162" v="2509" actId="1076"/>
          <ac:grpSpMkLst>
            <pc:docMk/>
            <pc:sldMk cId="1435003834" sldId="297"/>
            <ac:grpSpMk id="64" creationId="{9CC8DD07-FA96-44BF-9334-7495FE4B781A}"/>
          </ac:grpSpMkLst>
        </pc:grpChg>
        <pc:grpChg chg="add mod">
          <ac:chgData name="Andrew Brust" userId="5ae3c93b809da4a4" providerId="LiveId" clId="{47DF73B6-A660-4312-96CE-F71CA5D94786}" dt="2018-09-11T19:16:47.029" v="2911" actId="164"/>
          <ac:grpSpMkLst>
            <pc:docMk/>
            <pc:sldMk cId="1435003834" sldId="297"/>
            <ac:grpSpMk id="67" creationId="{8FA530E2-6CE2-42DE-8FE3-C60DE309353D}"/>
          </ac:grpSpMkLst>
        </pc:grpChg>
        <pc:grpChg chg="add mod">
          <ac:chgData name="Andrew Brust" userId="5ae3c93b809da4a4" providerId="LiveId" clId="{47DF73B6-A660-4312-96CE-F71CA5D94786}" dt="2018-09-11T19:16:50.838" v="2916" actId="1036"/>
          <ac:grpSpMkLst>
            <pc:docMk/>
            <pc:sldMk cId="1435003834" sldId="297"/>
            <ac:grpSpMk id="69" creationId="{A3008B47-BF80-4A02-AE23-BA244BDFEB7B}"/>
          </ac:grpSpMkLst>
        </pc:grpChg>
        <pc:picChg chg="add mod">
          <ac:chgData name="Andrew Brust" userId="5ae3c93b809da4a4" providerId="LiveId" clId="{47DF73B6-A660-4312-96CE-F71CA5D94786}" dt="2018-09-11T19:16:39.081" v="2910" actId="1036"/>
          <ac:picMkLst>
            <pc:docMk/>
            <pc:sldMk cId="1435003834" sldId="297"/>
            <ac:picMk id="13" creationId="{78546814-1D86-437B-B40A-2046972535D6}"/>
          </ac:picMkLst>
        </pc:picChg>
        <pc:picChg chg="add mod">
          <ac:chgData name="Andrew Brust" userId="5ae3c93b809da4a4" providerId="LiveId" clId="{47DF73B6-A660-4312-96CE-F71CA5D94786}" dt="2018-09-11T19:16:39.081" v="2910" actId="1036"/>
          <ac:picMkLst>
            <pc:docMk/>
            <pc:sldMk cId="1435003834" sldId="297"/>
            <ac:picMk id="14" creationId="{232BCB81-2D2F-42E4-81F1-119A58B1500C}"/>
          </ac:picMkLst>
        </pc:picChg>
        <pc:picChg chg="add mod">
          <ac:chgData name="Andrew Brust" userId="5ae3c93b809da4a4" providerId="LiveId" clId="{47DF73B6-A660-4312-96CE-F71CA5D94786}" dt="2018-09-11T19:16:39.081" v="2910" actId="1036"/>
          <ac:picMkLst>
            <pc:docMk/>
            <pc:sldMk cId="1435003834" sldId="297"/>
            <ac:picMk id="15" creationId="{B8F822C5-FBF1-48FF-8508-BE26DDF13934}"/>
          </ac:picMkLst>
        </pc:picChg>
        <pc:picChg chg="add mod">
          <ac:chgData name="Andrew Brust" userId="5ae3c93b809da4a4" providerId="LiveId" clId="{47DF73B6-A660-4312-96CE-F71CA5D94786}" dt="2018-09-11T19:16:39.081" v="2910" actId="1036"/>
          <ac:picMkLst>
            <pc:docMk/>
            <pc:sldMk cId="1435003834" sldId="297"/>
            <ac:picMk id="16" creationId="{9A1C5FC8-5D75-4361-8F8B-E90B55C36235}"/>
          </ac:picMkLst>
        </pc:picChg>
        <pc:picChg chg="add mod">
          <ac:chgData name="Andrew Brust" userId="5ae3c93b809da4a4" providerId="LiveId" clId="{47DF73B6-A660-4312-96CE-F71CA5D94786}" dt="2018-09-11T19:14:19.723" v="2813" actId="1036"/>
          <ac:picMkLst>
            <pc:docMk/>
            <pc:sldMk cId="1435003834" sldId="297"/>
            <ac:picMk id="17" creationId="{6478C4DD-A65A-47C0-940E-7205E103A2D7}"/>
          </ac:picMkLst>
        </pc:picChg>
        <pc:picChg chg="add mod">
          <ac:chgData name="Andrew Brust" userId="5ae3c93b809da4a4" providerId="LiveId" clId="{47DF73B6-A660-4312-96CE-F71CA5D94786}" dt="2018-09-11T19:14:24.909" v="2814" actId="1036"/>
          <ac:picMkLst>
            <pc:docMk/>
            <pc:sldMk cId="1435003834" sldId="297"/>
            <ac:picMk id="18" creationId="{2D6CA501-570E-426C-BC4C-C23DBC0A2361}"/>
          </ac:picMkLst>
        </pc:picChg>
        <pc:picChg chg="add mod ord">
          <ac:chgData name="Andrew Brust" userId="5ae3c93b809da4a4" providerId="LiveId" clId="{47DF73B6-A660-4312-96CE-F71CA5D94786}" dt="2018-09-08T23:10:54.819" v="1648" actId="164"/>
          <ac:picMkLst>
            <pc:docMk/>
            <pc:sldMk cId="1435003834" sldId="297"/>
            <ac:picMk id="19" creationId="{BAECF6A0-CDB1-4EBB-9ED0-EDBDB00BE6CB}"/>
          </ac:picMkLst>
        </pc:picChg>
        <pc:picChg chg="add mod ord">
          <ac:chgData name="Andrew Brust" userId="5ae3c93b809da4a4" providerId="LiveId" clId="{47DF73B6-A660-4312-96CE-F71CA5D94786}" dt="2018-09-10T20:49:44.974" v="2414" actId="1076"/>
          <ac:picMkLst>
            <pc:docMk/>
            <pc:sldMk cId="1435003834" sldId="297"/>
            <ac:picMk id="20" creationId="{6EDB75CB-DD7C-4DF9-8C90-D17F1DC3A8A1}"/>
          </ac:picMkLst>
        </pc:picChg>
        <pc:picChg chg="add mod ord">
          <ac:chgData name="Andrew Brust" userId="5ae3c93b809da4a4" providerId="LiveId" clId="{47DF73B6-A660-4312-96CE-F71CA5D94786}" dt="2018-09-10T20:51:43.153" v="2439" actId="1076"/>
          <ac:picMkLst>
            <pc:docMk/>
            <pc:sldMk cId="1435003834" sldId="297"/>
            <ac:picMk id="21" creationId="{0B9E9833-09DF-4D60-B86E-0DFC0E116E5C}"/>
          </ac:picMkLst>
        </pc:picChg>
        <pc:picChg chg="add mod ord">
          <ac:chgData name="Andrew Brust" userId="5ae3c93b809da4a4" providerId="LiveId" clId="{47DF73B6-A660-4312-96CE-F71CA5D94786}" dt="2018-09-10T20:51:43.153" v="2439" actId="1076"/>
          <ac:picMkLst>
            <pc:docMk/>
            <pc:sldMk cId="1435003834" sldId="297"/>
            <ac:picMk id="22" creationId="{3E9E3E82-1064-4C92-9EB6-94ADD10A70D0}"/>
          </ac:picMkLst>
        </pc:picChg>
        <pc:picChg chg="add mod ord">
          <ac:chgData name="Andrew Brust" userId="5ae3c93b809da4a4" providerId="LiveId" clId="{47DF73B6-A660-4312-96CE-F71CA5D94786}" dt="2018-09-10T20:51:29.967" v="2438" actId="1076"/>
          <ac:picMkLst>
            <pc:docMk/>
            <pc:sldMk cId="1435003834" sldId="297"/>
            <ac:picMk id="23" creationId="{5E1D17D3-2B02-49A4-8FB3-506B9FF204F0}"/>
          </ac:picMkLst>
        </pc:picChg>
        <pc:picChg chg="add mod ord">
          <ac:chgData name="Andrew Brust" userId="5ae3c93b809da4a4" providerId="LiveId" clId="{47DF73B6-A660-4312-96CE-F71CA5D94786}" dt="2018-09-10T20:51:43.153" v="2439" actId="1076"/>
          <ac:picMkLst>
            <pc:docMk/>
            <pc:sldMk cId="1435003834" sldId="297"/>
            <ac:picMk id="24" creationId="{8FB2E0A6-BC39-4A1E-9438-0DD44A71E8B8}"/>
          </ac:picMkLst>
        </pc:picChg>
        <pc:picChg chg="add mod ord">
          <ac:chgData name="Andrew Brust" userId="5ae3c93b809da4a4" providerId="LiveId" clId="{47DF73B6-A660-4312-96CE-F71CA5D94786}" dt="2018-09-10T20:49:13.513" v="2407" actId="1076"/>
          <ac:picMkLst>
            <pc:docMk/>
            <pc:sldMk cId="1435003834" sldId="297"/>
            <ac:picMk id="25" creationId="{BC1F172C-428D-4C94-B28F-0FDEDC861446}"/>
          </ac:picMkLst>
        </pc:picChg>
        <pc:picChg chg="add mod ord">
          <ac:chgData name="Andrew Brust" userId="5ae3c93b809da4a4" providerId="LiveId" clId="{47DF73B6-A660-4312-96CE-F71CA5D94786}" dt="2018-09-10T20:51:49.040" v="2442" actId="1076"/>
          <ac:picMkLst>
            <pc:docMk/>
            <pc:sldMk cId="1435003834" sldId="297"/>
            <ac:picMk id="26" creationId="{3E3D0683-F8B9-4F1C-9ED2-0C38F33F0D8F}"/>
          </ac:picMkLst>
        </pc:picChg>
        <pc:picChg chg="add mod ord">
          <ac:chgData name="Andrew Brust" userId="5ae3c93b809da4a4" providerId="LiveId" clId="{47DF73B6-A660-4312-96CE-F71CA5D94786}" dt="2018-09-10T20:51:43.153" v="2439" actId="1076"/>
          <ac:picMkLst>
            <pc:docMk/>
            <pc:sldMk cId="1435003834" sldId="297"/>
            <ac:picMk id="27" creationId="{E544A51E-2D62-4325-96DF-BB9AF0E299CC}"/>
          </ac:picMkLst>
        </pc:picChg>
        <pc:picChg chg="add mod ord">
          <ac:chgData name="Andrew Brust" userId="5ae3c93b809da4a4" providerId="LiveId" clId="{47DF73B6-A660-4312-96CE-F71CA5D94786}" dt="2018-09-10T20:50:49.487" v="2429" actId="1076"/>
          <ac:picMkLst>
            <pc:docMk/>
            <pc:sldMk cId="1435003834" sldId="297"/>
            <ac:picMk id="28" creationId="{831ED294-3D03-4A6C-8D30-08F3E0B367BF}"/>
          </ac:picMkLst>
        </pc:picChg>
        <pc:picChg chg="add mod ord">
          <ac:chgData name="Andrew Brust" userId="5ae3c93b809da4a4" providerId="LiveId" clId="{47DF73B6-A660-4312-96CE-F71CA5D94786}" dt="2018-09-10T20:51:26.219" v="2437" actId="1076"/>
          <ac:picMkLst>
            <pc:docMk/>
            <pc:sldMk cId="1435003834" sldId="297"/>
            <ac:picMk id="29" creationId="{5B4B4F34-F46F-45E2-8F0E-A4607B1BB8C7}"/>
          </ac:picMkLst>
        </pc:picChg>
        <pc:picChg chg="add mod ord">
          <ac:chgData name="Andrew Brust" userId="5ae3c93b809da4a4" providerId="LiveId" clId="{47DF73B6-A660-4312-96CE-F71CA5D94786}" dt="2018-09-10T20:51:43.153" v="2439" actId="1076"/>
          <ac:picMkLst>
            <pc:docMk/>
            <pc:sldMk cId="1435003834" sldId="297"/>
            <ac:picMk id="30" creationId="{4C2AF5BE-B2BC-4C65-B8B3-7FCA4784D65B}"/>
          </ac:picMkLst>
        </pc:picChg>
        <pc:picChg chg="add mod ord">
          <ac:chgData name="Andrew Brust" userId="5ae3c93b809da4a4" providerId="LiveId" clId="{47DF73B6-A660-4312-96CE-F71CA5D94786}" dt="2018-09-10T20:49:43.135" v="2413" actId="1076"/>
          <ac:picMkLst>
            <pc:docMk/>
            <pc:sldMk cId="1435003834" sldId="297"/>
            <ac:picMk id="31" creationId="{A863BA04-6A08-492F-9948-402006549ED9}"/>
          </ac:picMkLst>
        </pc:picChg>
        <pc:picChg chg="add mod ord">
          <ac:chgData name="Andrew Brust" userId="5ae3c93b809da4a4" providerId="LiveId" clId="{47DF73B6-A660-4312-96CE-F71CA5D94786}" dt="2018-09-10T20:50:21.003" v="2423" actId="1076"/>
          <ac:picMkLst>
            <pc:docMk/>
            <pc:sldMk cId="1435003834" sldId="297"/>
            <ac:picMk id="32" creationId="{F5141C61-61B6-48A8-829F-2363FFAA8B61}"/>
          </ac:picMkLst>
        </pc:picChg>
        <pc:picChg chg="add mod">
          <ac:chgData name="Andrew Brust" userId="5ae3c93b809da4a4" providerId="LiveId" clId="{47DF73B6-A660-4312-96CE-F71CA5D94786}" dt="2018-09-10T20:54:28.358" v="2475" actId="1037"/>
          <ac:picMkLst>
            <pc:docMk/>
            <pc:sldMk cId="1435003834" sldId="297"/>
            <ac:picMk id="33" creationId="{12337072-4056-4820-B2D7-2A74DDBB9277}"/>
          </ac:picMkLst>
        </pc:picChg>
        <pc:picChg chg="add mod">
          <ac:chgData name="Andrew Brust" userId="5ae3c93b809da4a4" providerId="LiveId" clId="{47DF73B6-A660-4312-96CE-F71CA5D94786}" dt="2018-09-10T20:54:28.358" v="2475" actId="1037"/>
          <ac:picMkLst>
            <pc:docMk/>
            <pc:sldMk cId="1435003834" sldId="297"/>
            <ac:picMk id="34" creationId="{5E7E1CFA-E232-4A75-A275-8960E457A634}"/>
          </ac:picMkLst>
        </pc:picChg>
        <pc:picChg chg="add mod">
          <ac:chgData name="Andrew Brust" userId="5ae3c93b809da4a4" providerId="LiveId" clId="{47DF73B6-A660-4312-96CE-F71CA5D94786}" dt="2018-09-10T20:54:28.358" v="2475" actId="1037"/>
          <ac:picMkLst>
            <pc:docMk/>
            <pc:sldMk cId="1435003834" sldId="297"/>
            <ac:picMk id="35" creationId="{A0FFF6E2-FCE7-4552-94EC-1C9D4FA2FB98}"/>
          </ac:picMkLst>
        </pc:picChg>
        <pc:picChg chg="add mod">
          <ac:chgData name="Andrew Brust" userId="5ae3c93b809da4a4" providerId="LiveId" clId="{47DF73B6-A660-4312-96CE-F71CA5D94786}" dt="2018-09-10T20:58:00.773" v="2512" actId="1076"/>
          <ac:picMkLst>
            <pc:docMk/>
            <pc:sldMk cId="1435003834" sldId="297"/>
            <ac:picMk id="38" creationId="{55FF3E37-4C96-4FBF-9709-6B697E2C2B9B}"/>
          </ac:picMkLst>
        </pc:picChg>
        <pc:picChg chg="add mod">
          <ac:chgData name="Andrew Brust" userId="5ae3c93b809da4a4" providerId="LiveId" clId="{47DF73B6-A660-4312-96CE-F71CA5D94786}" dt="2018-09-10T20:58:10.886" v="2516" actId="1036"/>
          <ac:picMkLst>
            <pc:docMk/>
            <pc:sldMk cId="1435003834" sldId="297"/>
            <ac:picMk id="39" creationId="{D124CADD-A646-4AA1-B47B-816A6F686E53}"/>
          </ac:picMkLst>
        </pc:picChg>
        <pc:picChg chg="add mod">
          <ac:chgData name="Andrew Brust" userId="5ae3c93b809da4a4" providerId="LiveId" clId="{47DF73B6-A660-4312-96CE-F71CA5D94786}" dt="2018-09-10T20:55:06.609" v="2487" actId="1035"/>
          <ac:picMkLst>
            <pc:docMk/>
            <pc:sldMk cId="1435003834" sldId="297"/>
            <ac:picMk id="42" creationId="{366BF1D4-4515-406F-8718-82030EEF1DD4}"/>
          </ac:picMkLst>
        </pc:picChg>
        <pc:picChg chg="add mod">
          <ac:chgData name="Andrew Brust" userId="5ae3c93b809da4a4" providerId="LiveId" clId="{47DF73B6-A660-4312-96CE-F71CA5D94786}" dt="2018-09-10T20:55:03.169" v="2484" actId="1035"/>
          <ac:picMkLst>
            <pc:docMk/>
            <pc:sldMk cId="1435003834" sldId="297"/>
            <ac:picMk id="43" creationId="{159AF9B8-3701-4909-ACF0-BB7316026D7D}"/>
          </ac:picMkLst>
        </pc:picChg>
        <pc:picChg chg="add del">
          <ac:chgData name="Andrew Brust" userId="5ae3c93b809da4a4" providerId="LiveId" clId="{47DF73B6-A660-4312-96CE-F71CA5D94786}" dt="2018-09-08T23:09:43.910" v="1631"/>
          <ac:picMkLst>
            <pc:docMk/>
            <pc:sldMk cId="1435003834" sldId="297"/>
            <ac:picMk id="44" creationId="{B13E000C-F79F-43FD-9B5C-5FEEA81A051F}"/>
          </ac:picMkLst>
        </pc:picChg>
        <pc:picChg chg="add del">
          <ac:chgData name="Andrew Brust" userId="5ae3c93b809da4a4" providerId="LiveId" clId="{47DF73B6-A660-4312-96CE-F71CA5D94786}" dt="2018-09-08T23:09:43.910" v="1631"/>
          <ac:picMkLst>
            <pc:docMk/>
            <pc:sldMk cId="1435003834" sldId="297"/>
            <ac:picMk id="45" creationId="{EF62EA40-28CC-4F1E-AA5E-E4A0DF9AD575}"/>
          </ac:picMkLst>
        </pc:picChg>
        <pc:picChg chg="add del">
          <ac:chgData name="Andrew Brust" userId="5ae3c93b809da4a4" providerId="LiveId" clId="{47DF73B6-A660-4312-96CE-F71CA5D94786}" dt="2018-09-08T23:09:43.910" v="1631"/>
          <ac:picMkLst>
            <pc:docMk/>
            <pc:sldMk cId="1435003834" sldId="297"/>
            <ac:picMk id="46" creationId="{57624081-6DCA-4034-ADAF-2B9A7FDB5589}"/>
          </ac:picMkLst>
        </pc:picChg>
        <pc:picChg chg="add del">
          <ac:chgData name="Andrew Brust" userId="5ae3c93b809da4a4" providerId="LiveId" clId="{47DF73B6-A660-4312-96CE-F71CA5D94786}" dt="2018-09-08T23:09:43.910" v="1631"/>
          <ac:picMkLst>
            <pc:docMk/>
            <pc:sldMk cId="1435003834" sldId="297"/>
            <ac:picMk id="47" creationId="{75316792-8E49-480A-B15E-89A7068F4D2C}"/>
          </ac:picMkLst>
        </pc:picChg>
        <pc:picChg chg="add del">
          <ac:chgData name="Andrew Brust" userId="5ae3c93b809da4a4" providerId="LiveId" clId="{47DF73B6-A660-4312-96CE-F71CA5D94786}" dt="2018-09-08T23:09:43.910" v="1631"/>
          <ac:picMkLst>
            <pc:docMk/>
            <pc:sldMk cId="1435003834" sldId="297"/>
            <ac:picMk id="48" creationId="{E47E7FBE-5511-40FF-9F7E-A6E48D2EEAA2}"/>
          </ac:picMkLst>
        </pc:picChg>
        <pc:picChg chg="add del">
          <ac:chgData name="Andrew Brust" userId="5ae3c93b809da4a4" providerId="LiveId" clId="{47DF73B6-A660-4312-96CE-F71CA5D94786}" dt="2018-09-08T23:09:43.910" v="1631"/>
          <ac:picMkLst>
            <pc:docMk/>
            <pc:sldMk cId="1435003834" sldId="297"/>
            <ac:picMk id="49" creationId="{E5216811-1841-4FD6-BE21-A90271B0C6D5}"/>
          </ac:picMkLst>
        </pc:picChg>
        <pc:picChg chg="add mod">
          <ac:chgData name="Andrew Brust" userId="5ae3c93b809da4a4" providerId="LiveId" clId="{47DF73B6-A660-4312-96CE-F71CA5D94786}" dt="2018-09-10T20:55:47.296" v="2492" actId="1076"/>
          <ac:picMkLst>
            <pc:docMk/>
            <pc:sldMk cId="1435003834" sldId="297"/>
            <ac:picMk id="50" creationId="{06178293-7260-4092-A082-301F6911193F}"/>
          </ac:picMkLst>
        </pc:picChg>
        <pc:picChg chg="add mod">
          <ac:chgData name="Andrew Brust" userId="5ae3c93b809da4a4" providerId="LiveId" clId="{47DF73B6-A660-4312-96CE-F71CA5D94786}" dt="2018-09-10T20:56:00.308" v="2495" actId="1076"/>
          <ac:picMkLst>
            <pc:docMk/>
            <pc:sldMk cId="1435003834" sldId="297"/>
            <ac:picMk id="51" creationId="{65F30EB9-10E9-44F7-A020-7ECE23FA7D58}"/>
          </ac:picMkLst>
        </pc:picChg>
        <pc:picChg chg="add mod">
          <ac:chgData name="Andrew Brust" userId="5ae3c93b809da4a4" providerId="LiveId" clId="{47DF73B6-A660-4312-96CE-F71CA5D94786}" dt="2018-09-10T20:56:14.125" v="2497" actId="1076"/>
          <ac:picMkLst>
            <pc:docMk/>
            <pc:sldMk cId="1435003834" sldId="297"/>
            <ac:picMk id="52" creationId="{D5C99121-F14F-4CC4-9DE4-8C00439AB0EC}"/>
          </ac:picMkLst>
        </pc:picChg>
        <pc:picChg chg="add mod">
          <ac:chgData name="Andrew Brust" userId="5ae3c93b809da4a4" providerId="LiveId" clId="{47DF73B6-A660-4312-96CE-F71CA5D94786}" dt="2018-09-10T20:55:52.543" v="2493" actId="1076"/>
          <ac:picMkLst>
            <pc:docMk/>
            <pc:sldMk cId="1435003834" sldId="297"/>
            <ac:picMk id="53" creationId="{28DA8728-BC65-4D27-84EA-1CCDB185D757}"/>
          </ac:picMkLst>
        </pc:picChg>
        <pc:picChg chg="add mod">
          <ac:chgData name="Andrew Brust" userId="5ae3c93b809da4a4" providerId="LiveId" clId="{47DF73B6-A660-4312-96CE-F71CA5D94786}" dt="2018-09-10T20:56:59.087" v="2500" actId="1036"/>
          <ac:picMkLst>
            <pc:docMk/>
            <pc:sldMk cId="1435003834" sldId="297"/>
            <ac:picMk id="54" creationId="{B83F6AF4-CB69-42A6-A013-E7E9A4E2068F}"/>
          </ac:picMkLst>
        </pc:picChg>
        <pc:picChg chg="add mod">
          <ac:chgData name="Andrew Brust" userId="5ae3c93b809da4a4" providerId="LiveId" clId="{47DF73B6-A660-4312-96CE-F71CA5D94786}" dt="2018-09-10T20:55:56.041" v="2494" actId="1076"/>
          <ac:picMkLst>
            <pc:docMk/>
            <pc:sldMk cId="1435003834" sldId="297"/>
            <ac:picMk id="55" creationId="{D4E91593-FECE-4F99-AD93-52B9851A5972}"/>
          </ac:picMkLst>
        </pc:picChg>
        <pc:picChg chg="add mod">
          <ac:chgData name="Andrew Brust" userId="5ae3c93b809da4a4" providerId="LiveId" clId="{47DF73B6-A660-4312-96CE-F71CA5D94786}" dt="2018-09-10T20:57:30.357" v="2508" actId="164"/>
          <ac:picMkLst>
            <pc:docMk/>
            <pc:sldMk cId="1435003834" sldId="297"/>
            <ac:picMk id="63" creationId="{9FC8C2A3-59E9-4434-ABC3-0F1A0F198668}"/>
          </ac:picMkLst>
        </pc:picChg>
        <pc:picChg chg="add mod">
          <ac:chgData name="Andrew Brust" userId="5ae3c93b809da4a4" providerId="LiveId" clId="{47DF73B6-A660-4312-96CE-F71CA5D94786}" dt="2018-09-11T19:16:07.213" v="2901" actId="1035"/>
          <ac:picMkLst>
            <pc:docMk/>
            <pc:sldMk cId="1435003834" sldId="297"/>
            <ac:picMk id="66" creationId="{24CA1A24-226B-49B4-BB4F-0B89C3B37DCB}"/>
          </ac:picMkLst>
        </pc:picChg>
      </pc:sldChg>
      <pc:sldChg chg="modSp new add">
        <pc:chgData name="Andrew Brust" userId="5ae3c93b809da4a4" providerId="LiveId" clId="{47DF73B6-A660-4312-96CE-F71CA5D94786}" dt="2018-09-11T16:47:29.919" v="2683" actId="6549"/>
        <pc:sldMkLst>
          <pc:docMk/>
          <pc:sldMk cId="1661337923" sldId="299"/>
        </pc:sldMkLst>
        <pc:spChg chg="mod">
          <ac:chgData name="Andrew Brust" userId="5ae3c93b809da4a4" providerId="LiveId" clId="{47DF73B6-A660-4312-96CE-F71CA5D94786}" dt="2018-09-09T16:54:42.748" v="1769" actId="20577"/>
          <ac:spMkLst>
            <pc:docMk/>
            <pc:sldMk cId="1661337923" sldId="299"/>
            <ac:spMk id="2" creationId="{05866C3E-FE7E-44C0-B56B-4C3EB1993837}"/>
          </ac:spMkLst>
        </pc:spChg>
        <pc:spChg chg="mod">
          <ac:chgData name="Andrew Brust" userId="5ae3c93b809da4a4" providerId="LiveId" clId="{47DF73B6-A660-4312-96CE-F71CA5D94786}" dt="2018-09-11T16:47:29.919" v="2683" actId="6549"/>
          <ac:spMkLst>
            <pc:docMk/>
            <pc:sldMk cId="1661337923" sldId="299"/>
            <ac:spMk id="3" creationId="{45811905-C5F0-491A-A1A8-E4892E359D86}"/>
          </ac:spMkLst>
        </pc:spChg>
      </pc:sldChg>
      <pc:sldChg chg="addSp delSp modSp new add">
        <pc:chgData name="Andrew Brust" userId="5ae3c93b809da4a4" providerId="LiveId" clId="{47DF73B6-A660-4312-96CE-F71CA5D94786}" dt="2018-09-10T20:47:07.217" v="2362" actId="20577"/>
        <pc:sldMkLst>
          <pc:docMk/>
          <pc:sldMk cId="1093690270" sldId="300"/>
        </pc:sldMkLst>
        <pc:spChg chg="mod">
          <ac:chgData name="Andrew Brust" userId="5ae3c93b809da4a4" providerId="LiveId" clId="{47DF73B6-A660-4312-96CE-F71CA5D94786}" dt="2018-09-10T18:24:23.545" v="1984" actId="20577"/>
          <ac:spMkLst>
            <pc:docMk/>
            <pc:sldMk cId="1093690270" sldId="300"/>
            <ac:spMk id="2" creationId="{68BBD949-6569-490B-8D2B-33F39EC27C8F}"/>
          </ac:spMkLst>
        </pc:spChg>
        <pc:spChg chg="del">
          <ac:chgData name="Andrew Brust" userId="5ae3c93b809da4a4" providerId="LiveId" clId="{47DF73B6-A660-4312-96CE-F71CA5D94786}" dt="2018-09-10T18:22:10.769" v="1873" actId="1032"/>
          <ac:spMkLst>
            <pc:docMk/>
            <pc:sldMk cId="1093690270" sldId="300"/>
            <ac:spMk id="3" creationId="{3938DBE9-A83A-42B1-812D-EB5E44936B49}"/>
          </ac:spMkLst>
        </pc:spChg>
        <pc:graphicFrameChg chg="add mod">
          <ac:chgData name="Andrew Brust" userId="5ae3c93b809da4a4" providerId="LiveId" clId="{47DF73B6-A660-4312-96CE-F71CA5D94786}" dt="2018-09-10T20:47:07.217" v="2362" actId="20577"/>
          <ac:graphicFrameMkLst>
            <pc:docMk/>
            <pc:sldMk cId="1093690270" sldId="300"/>
            <ac:graphicFrameMk id="4" creationId="{50662892-DB33-4499-AFDE-D52F370D5D41}"/>
          </ac:graphicFrameMkLst>
        </pc:graphicFrameChg>
        <pc:picChg chg="add del mod">
          <ac:chgData name="Andrew Brust" userId="5ae3c93b809da4a4" providerId="LiveId" clId="{47DF73B6-A660-4312-96CE-F71CA5D94786}" dt="2018-09-10T18:38:45.070" v="2093" actId="21"/>
          <ac:picMkLst>
            <pc:docMk/>
            <pc:sldMk cId="1093690270" sldId="300"/>
            <ac:picMk id="6" creationId="{BA5F231D-0337-4ED2-9BA0-2816045FCE17}"/>
          </ac:picMkLst>
        </pc:picChg>
      </pc:sldChg>
      <pc:sldChg chg="addSp delSp modSp new add">
        <pc:chgData name="Andrew Brust" userId="5ae3c93b809da4a4" providerId="LiveId" clId="{47DF73B6-A660-4312-96CE-F71CA5D94786}" dt="2018-09-10T18:52:54.800" v="2231" actId="1076"/>
        <pc:sldMkLst>
          <pc:docMk/>
          <pc:sldMk cId="368659324" sldId="301"/>
        </pc:sldMkLst>
        <pc:spChg chg="mod">
          <ac:chgData name="Andrew Brust" userId="5ae3c93b809da4a4" providerId="LiveId" clId="{47DF73B6-A660-4312-96CE-F71CA5D94786}" dt="2018-09-10T18:46:35.350" v="2175" actId="20577"/>
          <ac:spMkLst>
            <pc:docMk/>
            <pc:sldMk cId="368659324" sldId="301"/>
            <ac:spMk id="2" creationId="{37CED3E3-FC5C-4A3E-A4D0-682698C1142D}"/>
          </ac:spMkLst>
        </pc:spChg>
        <pc:spChg chg="del">
          <ac:chgData name="Andrew Brust" userId="5ae3c93b809da4a4" providerId="LiveId" clId="{47DF73B6-A660-4312-96CE-F71CA5D94786}" dt="2018-09-10T18:46:14.107" v="2172" actId="1032"/>
          <ac:spMkLst>
            <pc:docMk/>
            <pc:sldMk cId="368659324" sldId="301"/>
            <ac:spMk id="3" creationId="{5ADF398A-35E8-4E23-B5CB-66692950E59D}"/>
          </ac:spMkLst>
        </pc:spChg>
        <pc:graphicFrameChg chg="add mod">
          <ac:chgData name="Andrew Brust" userId="5ae3c93b809da4a4" providerId="LiveId" clId="{47DF73B6-A660-4312-96CE-F71CA5D94786}" dt="2018-09-10T18:52:54.800" v="2231" actId="1076"/>
          <ac:graphicFrameMkLst>
            <pc:docMk/>
            <pc:sldMk cId="368659324" sldId="301"/>
            <ac:graphicFrameMk id="4" creationId="{C92B2B71-82B8-44F6-93B7-7634EDAE0CD5}"/>
          </ac:graphicFrameMkLst>
        </pc:graphicFrameChg>
      </pc:sldChg>
      <pc:sldChg chg="modSp add setBg modAnim">
        <pc:chgData name="Andrew Brust" userId="5ae3c93b809da4a4" providerId="LiveId" clId="{47DF73B6-A660-4312-96CE-F71CA5D94786}" dt="2018-09-11T16:35:01.263" v="2561"/>
        <pc:sldMkLst>
          <pc:docMk/>
          <pc:sldMk cId="3464638739" sldId="302"/>
        </pc:sldMkLst>
        <pc:spChg chg="mod">
          <ac:chgData name="Andrew Brust" userId="5ae3c93b809da4a4" providerId="LiveId" clId="{47DF73B6-A660-4312-96CE-F71CA5D94786}" dt="2018-09-10T18:57:21.819" v="2256"/>
          <ac:spMkLst>
            <pc:docMk/>
            <pc:sldMk cId="3464638739" sldId="302"/>
            <ac:spMk id="2" creationId="{D069F30B-810C-4F4A-B1C0-DC8F874FF34C}"/>
          </ac:spMkLst>
        </pc:spChg>
        <pc:graphicFrameChg chg="mod">
          <ac:chgData name="Andrew Brust" userId="5ae3c93b809da4a4" providerId="LiveId" clId="{47DF73B6-A660-4312-96CE-F71CA5D94786}" dt="2018-09-10T18:58:10.015" v="2259" actId="12100"/>
          <ac:graphicFrameMkLst>
            <pc:docMk/>
            <pc:sldMk cId="3464638739" sldId="302"/>
            <ac:graphicFrameMk id="4" creationId="{5EDD800D-B428-4D85-B679-34002137A86D}"/>
          </ac:graphicFrameMkLst>
        </pc:graphicFrameChg>
      </pc:sldChg>
      <pc:sldChg chg="addSp delSp modSp new add modAnim">
        <pc:chgData name="Andrew Brust" userId="5ae3c93b809da4a4" providerId="LiveId" clId="{47DF73B6-A660-4312-96CE-F71CA5D94786}" dt="2018-09-11T16:36:07.627" v="2562"/>
        <pc:sldMkLst>
          <pc:docMk/>
          <pc:sldMk cId="1723926019" sldId="303"/>
        </pc:sldMkLst>
        <pc:spChg chg="mod">
          <ac:chgData name="Andrew Brust" userId="5ae3c93b809da4a4" providerId="LiveId" clId="{47DF73B6-A660-4312-96CE-F71CA5D94786}" dt="2018-09-10T18:59:26.444" v="2271"/>
          <ac:spMkLst>
            <pc:docMk/>
            <pc:sldMk cId="1723926019" sldId="303"/>
            <ac:spMk id="2" creationId="{A9B5A7AE-8A59-48DF-AD27-FA9A4790D41B}"/>
          </ac:spMkLst>
        </pc:spChg>
        <pc:spChg chg="del">
          <ac:chgData name="Andrew Brust" userId="5ae3c93b809da4a4" providerId="LiveId" clId="{47DF73B6-A660-4312-96CE-F71CA5D94786}" dt="2018-09-10T18:58:36.960" v="2262" actId="1032"/>
          <ac:spMkLst>
            <pc:docMk/>
            <pc:sldMk cId="1723926019" sldId="303"/>
            <ac:spMk id="3" creationId="{7D99F9C2-2187-4132-A0D1-85F4AC0C59E3}"/>
          </ac:spMkLst>
        </pc:spChg>
        <pc:graphicFrameChg chg="add mod">
          <ac:chgData name="Andrew Brust" userId="5ae3c93b809da4a4" providerId="LiveId" clId="{47DF73B6-A660-4312-96CE-F71CA5D94786}" dt="2018-09-10T19:01:58.652" v="2293" actId="13782"/>
          <ac:graphicFrameMkLst>
            <pc:docMk/>
            <pc:sldMk cId="1723926019" sldId="303"/>
            <ac:graphicFrameMk id="4" creationId="{806D446A-5CDC-4A25-A673-D0F332E97B12}"/>
          </ac:graphicFrameMkLst>
        </pc:graphicFrameChg>
      </pc:sldChg>
      <pc:sldChg chg="new add del">
        <pc:chgData name="Andrew Brust" userId="5ae3c93b809da4a4" providerId="LiveId" clId="{47DF73B6-A660-4312-96CE-F71CA5D94786}" dt="2018-09-11T16:44:24.763" v="2568" actId="2696"/>
        <pc:sldMkLst>
          <pc:docMk/>
          <pc:sldMk cId="2978189892" sldId="304"/>
        </pc:sldMkLst>
      </pc:sldChg>
      <pc:sldChg chg="addSp delSp new add del ord">
        <pc:chgData name="Andrew Brust" userId="5ae3c93b809da4a4" providerId="LiveId" clId="{47DF73B6-A660-4312-96CE-F71CA5D94786}" dt="2018-09-11T16:45:18.683" v="2583" actId="2696"/>
        <pc:sldMkLst>
          <pc:docMk/>
          <pc:sldMk cId="295982715" sldId="305"/>
        </pc:sldMkLst>
        <pc:spChg chg="add del">
          <ac:chgData name="Andrew Brust" userId="5ae3c93b809da4a4" providerId="LiveId" clId="{47DF73B6-A660-4312-96CE-F71CA5D94786}" dt="2018-09-11T16:44:46.973" v="2570"/>
          <ac:spMkLst>
            <pc:docMk/>
            <pc:sldMk cId="295982715" sldId="305"/>
            <ac:spMk id="4" creationId="{152A75B1-25D4-4874-838F-8715BFC8410F}"/>
          </ac:spMkLst>
        </pc:spChg>
      </pc:sldChg>
      <pc:sldChg chg="modSp add modTransition">
        <pc:chgData name="Andrew Brust" userId="5ae3c93b809da4a4" providerId="LiveId" clId="{47DF73B6-A660-4312-96CE-F71CA5D94786}" dt="2018-09-11T16:48:30.142" v="2738" actId="20577"/>
        <pc:sldMkLst>
          <pc:docMk/>
          <pc:sldMk cId="3351874776" sldId="329"/>
        </pc:sldMkLst>
        <pc:spChg chg="mod">
          <ac:chgData name="Andrew Brust" userId="5ae3c93b809da4a4" providerId="LiveId" clId="{47DF73B6-A660-4312-96CE-F71CA5D94786}" dt="2018-09-11T16:48:30.142" v="2738" actId="20577"/>
          <ac:spMkLst>
            <pc:docMk/>
            <pc:sldMk cId="3351874776" sldId="329"/>
            <ac:spMk id="3" creationId="{06695DF6-AA1F-4DCA-A35F-B7F2CEF296F4}"/>
          </ac:spMkLst>
        </pc:spChg>
        <pc:picChg chg="mod">
          <ac:chgData name="Andrew Brust" userId="5ae3c93b809da4a4" providerId="LiveId" clId="{47DF73B6-A660-4312-96CE-F71CA5D94786}" dt="2018-09-11T16:46:43.658" v="2645" actId="1035"/>
          <ac:picMkLst>
            <pc:docMk/>
            <pc:sldMk cId="3351874776" sldId="329"/>
            <ac:picMk id="4" creationId="{D58D1B3F-8D98-4439-88F6-8760A94F495A}"/>
          </ac:picMkLst>
        </pc:picChg>
      </pc:sldChg>
      <pc:sldMasterChg chg="delSldLayout">
        <pc:chgData name="Andrew Brust" userId="5ae3c93b809da4a4" providerId="LiveId" clId="{47DF73B6-A660-4312-96CE-F71CA5D94786}" dt="2018-09-07T21:19:56.964" v="366" actId="2696"/>
        <pc:sldMasterMkLst>
          <pc:docMk/>
          <pc:sldMasterMk cId="0" sldId="2147483649"/>
        </pc:sldMasterMkLst>
      </pc:sldMasterChg>
      <pc:sldMasterChg chg="delSldLayout">
        <pc:chgData name="Andrew Brust" userId="5ae3c93b809da4a4" providerId="LiveId" clId="{47DF73B6-A660-4312-96CE-F71CA5D94786}" dt="2018-09-07T21:19:56.964" v="368" actId="2696"/>
        <pc:sldMasterMkLst>
          <pc:docMk/>
          <pc:sldMasterMk cId="0" sldId="2147483651"/>
        </pc:sldMasterMkLst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614DE-8A03-4C55-BFCC-F7C2CB2DA893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AF3640F-2EBB-4376-B81D-66DFE4422502}">
      <dgm:prSet phldrT="[Text]"/>
      <dgm:spPr/>
      <dgm:t>
        <a:bodyPr/>
        <a:lstStyle/>
        <a:p>
          <a:r>
            <a:rPr lang="en-US" dirty="0"/>
            <a:t>ETL</a:t>
          </a:r>
        </a:p>
      </dgm:t>
    </dgm:pt>
    <dgm:pt modelId="{B6446660-7C45-4B21-8868-4BF06A186FCE}" type="parTrans" cxnId="{154DA730-B0EB-44A8-A32C-2D4F19EA98E9}">
      <dgm:prSet/>
      <dgm:spPr/>
      <dgm:t>
        <a:bodyPr/>
        <a:lstStyle/>
        <a:p>
          <a:endParaRPr lang="en-US"/>
        </a:p>
      </dgm:t>
    </dgm:pt>
    <dgm:pt modelId="{3C054E88-2D2A-496E-92C1-F705E720AF74}" type="sibTrans" cxnId="{154DA730-B0EB-44A8-A32C-2D4F19EA98E9}">
      <dgm:prSet/>
      <dgm:spPr/>
      <dgm:t>
        <a:bodyPr/>
        <a:lstStyle/>
        <a:p>
          <a:endParaRPr lang="en-US"/>
        </a:p>
      </dgm:t>
    </dgm:pt>
    <dgm:pt modelId="{584CDD43-036F-452C-BD7A-9B14CAC3BDF7}">
      <dgm:prSet phldrT="[Text]"/>
      <dgm:spPr/>
      <dgm:t>
        <a:bodyPr/>
        <a:lstStyle/>
        <a:p>
          <a:r>
            <a:rPr lang="en-US" dirty="0"/>
            <a:t>MDM</a:t>
          </a:r>
        </a:p>
      </dgm:t>
    </dgm:pt>
    <dgm:pt modelId="{E2C93EC1-5DD8-41B0-95F1-9063DAC53C91}" type="parTrans" cxnId="{B93C597F-7732-4147-B028-178C77A9AE7F}">
      <dgm:prSet/>
      <dgm:spPr/>
      <dgm:t>
        <a:bodyPr/>
        <a:lstStyle/>
        <a:p>
          <a:endParaRPr lang="en-US"/>
        </a:p>
      </dgm:t>
    </dgm:pt>
    <dgm:pt modelId="{70B355A1-C25B-4DCC-9D45-5542BB3EFBAA}" type="sibTrans" cxnId="{B93C597F-7732-4147-B028-178C77A9AE7F}">
      <dgm:prSet/>
      <dgm:spPr/>
      <dgm:t>
        <a:bodyPr/>
        <a:lstStyle/>
        <a:p>
          <a:endParaRPr lang="en-US"/>
        </a:p>
      </dgm:t>
    </dgm:pt>
    <dgm:pt modelId="{15DA70B4-3190-4F07-A045-D45F581E848A}">
      <dgm:prSet phldrT="[Text]"/>
      <dgm:spPr/>
      <dgm:t>
        <a:bodyPr/>
        <a:lstStyle/>
        <a:p>
          <a:r>
            <a:rPr lang="en-US" dirty="0"/>
            <a:t>Data Quality</a:t>
          </a:r>
        </a:p>
      </dgm:t>
    </dgm:pt>
    <dgm:pt modelId="{BEFBB412-4F3E-4405-9C47-3E458A625188}" type="parTrans" cxnId="{3026D7FA-205B-4176-9587-77427E6A7485}">
      <dgm:prSet/>
      <dgm:spPr/>
      <dgm:t>
        <a:bodyPr/>
        <a:lstStyle/>
        <a:p>
          <a:endParaRPr lang="en-US"/>
        </a:p>
      </dgm:t>
    </dgm:pt>
    <dgm:pt modelId="{0B06F57A-57B5-401F-99FC-6AE6DE86D9C2}" type="sibTrans" cxnId="{3026D7FA-205B-4176-9587-77427E6A7485}">
      <dgm:prSet/>
      <dgm:spPr/>
      <dgm:t>
        <a:bodyPr/>
        <a:lstStyle/>
        <a:p>
          <a:endParaRPr lang="en-US"/>
        </a:p>
      </dgm:t>
    </dgm:pt>
    <dgm:pt modelId="{A0CC0608-4605-4CC8-A86A-57CD5885AD24}">
      <dgm:prSet phldrT="[Text]"/>
      <dgm:spPr/>
      <dgm:t>
        <a:bodyPr/>
        <a:lstStyle/>
        <a:p>
          <a:r>
            <a:rPr lang="en-US" dirty="0"/>
            <a:t>Lineage</a:t>
          </a:r>
        </a:p>
      </dgm:t>
    </dgm:pt>
    <dgm:pt modelId="{55D4769D-E256-4649-90F9-02CCF8C1D7DD}" type="parTrans" cxnId="{5D3241CC-E0D3-499D-B52A-9B8B34878C17}">
      <dgm:prSet/>
      <dgm:spPr/>
      <dgm:t>
        <a:bodyPr/>
        <a:lstStyle/>
        <a:p>
          <a:endParaRPr lang="en-US"/>
        </a:p>
      </dgm:t>
    </dgm:pt>
    <dgm:pt modelId="{A2C8E016-0BF2-4E46-B33C-FD0166E1AF41}" type="sibTrans" cxnId="{5D3241CC-E0D3-499D-B52A-9B8B34878C17}">
      <dgm:prSet/>
      <dgm:spPr/>
      <dgm:t>
        <a:bodyPr/>
        <a:lstStyle/>
        <a:p>
          <a:endParaRPr lang="en-US"/>
        </a:p>
      </dgm:t>
    </dgm:pt>
    <dgm:pt modelId="{441576C7-A469-4F7F-BC23-A526C2210758}">
      <dgm:prSet phldrT="[Text]"/>
      <dgm:spPr/>
      <dgm:t>
        <a:bodyPr/>
        <a:lstStyle/>
        <a:p>
          <a:r>
            <a:rPr lang="en-US" dirty="0"/>
            <a:t>(Extract, Transform and Load)</a:t>
          </a:r>
        </a:p>
      </dgm:t>
    </dgm:pt>
    <dgm:pt modelId="{EBD89B9A-F5F8-411D-A74F-3D09F8A96287}" type="parTrans" cxnId="{C15A252A-56F5-4E78-BB9F-306DC00DDCF5}">
      <dgm:prSet/>
      <dgm:spPr/>
      <dgm:t>
        <a:bodyPr/>
        <a:lstStyle/>
        <a:p>
          <a:endParaRPr lang="en-US"/>
        </a:p>
      </dgm:t>
    </dgm:pt>
    <dgm:pt modelId="{4D6CFE26-FB5F-4CC2-B3AA-5A1A55025ED3}" type="sibTrans" cxnId="{C15A252A-56F5-4E78-BB9F-306DC00DDCF5}">
      <dgm:prSet/>
      <dgm:spPr/>
      <dgm:t>
        <a:bodyPr/>
        <a:lstStyle/>
        <a:p>
          <a:endParaRPr lang="en-US"/>
        </a:p>
      </dgm:t>
    </dgm:pt>
    <dgm:pt modelId="{95AAACBF-6589-4852-A037-79FFE46F2CD1}">
      <dgm:prSet phldrT="[Text]"/>
      <dgm:spPr/>
      <dgm:t>
        <a:bodyPr/>
        <a:lstStyle/>
        <a:p>
          <a:r>
            <a:rPr lang="en-US" dirty="0"/>
            <a:t>(Master Data Management)</a:t>
          </a:r>
        </a:p>
      </dgm:t>
    </dgm:pt>
    <dgm:pt modelId="{F07CC972-D1F7-4D61-AAD9-26ECDC40D017}" type="parTrans" cxnId="{E4DCF5E6-5368-4836-B8FE-3A9A51B20C39}">
      <dgm:prSet/>
      <dgm:spPr/>
      <dgm:t>
        <a:bodyPr/>
        <a:lstStyle/>
        <a:p>
          <a:endParaRPr lang="en-US"/>
        </a:p>
      </dgm:t>
    </dgm:pt>
    <dgm:pt modelId="{CA9A0FD5-B353-4996-A88F-D0080B64613F}" type="sibTrans" cxnId="{E4DCF5E6-5368-4836-B8FE-3A9A51B20C39}">
      <dgm:prSet/>
      <dgm:spPr/>
      <dgm:t>
        <a:bodyPr/>
        <a:lstStyle/>
        <a:p>
          <a:endParaRPr lang="en-US"/>
        </a:p>
      </dgm:t>
    </dgm:pt>
    <dgm:pt modelId="{D1688468-B557-49C7-B031-F518B0FD4D93}">
      <dgm:prSet phldrT="[Text]"/>
      <dgm:spPr/>
      <dgm:t>
        <a:bodyPr/>
        <a:lstStyle/>
        <a:p>
          <a:r>
            <a:rPr lang="en-US" dirty="0"/>
            <a:t>Security</a:t>
          </a:r>
        </a:p>
      </dgm:t>
    </dgm:pt>
    <dgm:pt modelId="{8AE13664-80D0-4009-BBB4-7D859159654C}" type="parTrans" cxnId="{6640F1CC-8694-407E-A4FC-F0C1B45FF70F}">
      <dgm:prSet/>
      <dgm:spPr/>
      <dgm:t>
        <a:bodyPr/>
        <a:lstStyle/>
        <a:p>
          <a:endParaRPr lang="en-US"/>
        </a:p>
      </dgm:t>
    </dgm:pt>
    <dgm:pt modelId="{4CDFC654-0EC2-4B43-B441-1217C6D77F35}" type="sibTrans" cxnId="{6640F1CC-8694-407E-A4FC-F0C1B45FF70F}">
      <dgm:prSet/>
      <dgm:spPr/>
      <dgm:t>
        <a:bodyPr/>
        <a:lstStyle/>
        <a:p>
          <a:endParaRPr lang="en-US"/>
        </a:p>
      </dgm:t>
    </dgm:pt>
    <dgm:pt modelId="{D476EFE9-E61A-4F1C-BE98-B751A2D72848}" type="pres">
      <dgm:prSet presAssocID="{DA7614DE-8A03-4C55-BFCC-F7C2CB2DA893}" presName="linear" presStyleCnt="0">
        <dgm:presLayoutVars>
          <dgm:dir/>
          <dgm:resizeHandles val="exact"/>
        </dgm:presLayoutVars>
      </dgm:prSet>
      <dgm:spPr/>
    </dgm:pt>
    <dgm:pt modelId="{083BA23C-9AC2-422D-9447-5D28F17DF482}" type="pres">
      <dgm:prSet presAssocID="{DAF3640F-2EBB-4376-B81D-66DFE4422502}" presName="comp" presStyleCnt="0"/>
      <dgm:spPr/>
    </dgm:pt>
    <dgm:pt modelId="{41BA8FAC-1EBF-4240-8D2C-5CC7D4E8E545}" type="pres">
      <dgm:prSet presAssocID="{DAF3640F-2EBB-4376-B81D-66DFE4422502}" presName="box" presStyleLbl="node1" presStyleIdx="0" presStyleCnt="5"/>
      <dgm:spPr/>
    </dgm:pt>
    <dgm:pt modelId="{802E0EFF-FCAE-4600-84A2-CE7D7AC20CFE}" type="pres">
      <dgm:prSet presAssocID="{DAF3640F-2EBB-4376-B81D-66DFE4422502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1E8AE3F-8042-4999-97BD-0CED3F1631B3}" type="pres">
      <dgm:prSet presAssocID="{DAF3640F-2EBB-4376-B81D-66DFE4422502}" presName="text" presStyleLbl="node1" presStyleIdx="0" presStyleCnt="5">
        <dgm:presLayoutVars>
          <dgm:bulletEnabled val="1"/>
        </dgm:presLayoutVars>
      </dgm:prSet>
      <dgm:spPr/>
    </dgm:pt>
    <dgm:pt modelId="{F7CC8849-DEEE-464C-BBCC-393DDB09147E}" type="pres">
      <dgm:prSet presAssocID="{3C054E88-2D2A-496E-92C1-F705E720AF74}" presName="spacer" presStyleCnt="0"/>
      <dgm:spPr/>
    </dgm:pt>
    <dgm:pt modelId="{88DEE27F-56F0-4AD2-99EC-37CACACFD020}" type="pres">
      <dgm:prSet presAssocID="{D1688468-B557-49C7-B031-F518B0FD4D93}" presName="comp" presStyleCnt="0"/>
      <dgm:spPr/>
    </dgm:pt>
    <dgm:pt modelId="{38DFF58F-34E6-40E9-A737-7A2D53270F45}" type="pres">
      <dgm:prSet presAssocID="{D1688468-B557-49C7-B031-F518B0FD4D93}" presName="box" presStyleLbl="node1" presStyleIdx="1" presStyleCnt="5"/>
      <dgm:spPr/>
    </dgm:pt>
    <dgm:pt modelId="{1D4C096F-A584-4B31-83C3-B84BF65DA911}" type="pres">
      <dgm:prSet presAssocID="{D1688468-B557-49C7-B031-F518B0FD4D93}" presName="img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t="-15000" b="-15000"/>
          </a:stretch>
        </a:blipFill>
      </dgm:spPr>
    </dgm:pt>
    <dgm:pt modelId="{A2442ABD-F154-49A8-90EE-85F102A78654}" type="pres">
      <dgm:prSet presAssocID="{D1688468-B557-49C7-B031-F518B0FD4D93}" presName="text" presStyleLbl="node1" presStyleIdx="1" presStyleCnt="5">
        <dgm:presLayoutVars>
          <dgm:bulletEnabled val="1"/>
        </dgm:presLayoutVars>
      </dgm:prSet>
      <dgm:spPr/>
    </dgm:pt>
    <dgm:pt modelId="{424FEE33-2D41-4322-9038-6C11D6112E78}" type="pres">
      <dgm:prSet presAssocID="{4CDFC654-0EC2-4B43-B441-1217C6D77F35}" presName="spacer" presStyleCnt="0"/>
      <dgm:spPr/>
    </dgm:pt>
    <dgm:pt modelId="{0B99013A-0AA6-423C-A1A5-CA6E1125AE1B}" type="pres">
      <dgm:prSet presAssocID="{584CDD43-036F-452C-BD7A-9B14CAC3BDF7}" presName="comp" presStyleCnt="0"/>
      <dgm:spPr/>
    </dgm:pt>
    <dgm:pt modelId="{34F100B0-8550-457E-989F-DBFC5CE686C1}" type="pres">
      <dgm:prSet presAssocID="{584CDD43-036F-452C-BD7A-9B14CAC3BDF7}" presName="box" presStyleLbl="node1" presStyleIdx="2" presStyleCnt="5"/>
      <dgm:spPr/>
    </dgm:pt>
    <dgm:pt modelId="{A5032792-5B6C-4646-B5F5-BD5E8C14DE4C}" type="pres">
      <dgm:prSet presAssocID="{584CDD43-036F-452C-BD7A-9B14CAC3BDF7}" presName="img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C4CDE9E-EE2C-4D96-A33B-56B58AD7448B}" type="pres">
      <dgm:prSet presAssocID="{584CDD43-036F-452C-BD7A-9B14CAC3BDF7}" presName="text" presStyleLbl="node1" presStyleIdx="2" presStyleCnt="5">
        <dgm:presLayoutVars>
          <dgm:bulletEnabled val="1"/>
        </dgm:presLayoutVars>
      </dgm:prSet>
      <dgm:spPr/>
    </dgm:pt>
    <dgm:pt modelId="{C762F022-B3B7-497E-92FD-5CF867DABDC8}" type="pres">
      <dgm:prSet presAssocID="{70B355A1-C25B-4DCC-9D45-5542BB3EFBAA}" presName="spacer" presStyleCnt="0"/>
      <dgm:spPr/>
    </dgm:pt>
    <dgm:pt modelId="{A7F0B13C-AED0-4FA9-9D81-C08ECEB8B62E}" type="pres">
      <dgm:prSet presAssocID="{15DA70B4-3190-4F07-A045-D45F581E848A}" presName="comp" presStyleCnt="0"/>
      <dgm:spPr/>
    </dgm:pt>
    <dgm:pt modelId="{DDD55CED-D172-43DA-9CE4-5CC3C0198DAC}" type="pres">
      <dgm:prSet presAssocID="{15DA70B4-3190-4F07-A045-D45F581E848A}" presName="box" presStyleLbl="node1" presStyleIdx="3" presStyleCnt="5"/>
      <dgm:spPr/>
    </dgm:pt>
    <dgm:pt modelId="{1D3D8FB5-301E-4DB4-907F-E8695E71C879}" type="pres">
      <dgm:prSet presAssocID="{15DA70B4-3190-4F07-A045-D45F581E848A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</dgm:spPr>
    </dgm:pt>
    <dgm:pt modelId="{910F385E-2478-4163-B949-9402FF607763}" type="pres">
      <dgm:prSet presAssocID="{15DA70B4-3190-4F07-A045-D45F581E848A}" presName="text" presStyleLbl="node1" presStyleIdx="3" presStyleCnt="5">
        <dgm:presLayoutVars>
          <dgm:bulletEnabled val="1"/>
        </dgm:presLayoutVars>
      </dgm:prSet>
      <dgm:spPr/>
    </dgm:pt>
    <dgm:pt modelId="{EF14B3B9-02C8-4A49-8EBA-9C32A5E4D154}" type="pres">
      <dgm:prSet presAssocID="{0B06F57A-57B5-401F-99FC-6AE6DE86D9C2}" presName="spacer" presStyleCnt="0"/>
      <dgm:spPr/>
    </dgm:pt>
    <dgm:pt modelId="{336D5C3B-50E0-406E-A77A-6DCA44BC3B68}" type="pres">
      <dgm:prSet presAssocID="{A0CC0608-4605-4CC8-A86A-57CD5885AD24}" presName="comp" presStyleCnt="0"/>
      <dgm:spPr/>
    </dgm:pt>
    <dgm:pt modelId="{60E93FC4-C34A-4B52-9A0B-1FA9E3BEC607}" type="pres">
      <dgm:prSet presAssocID="{A0CC0608-4605-4CC8-A86A-57CD5885AD24}" presName="box" presStyleLbl="node1" presStyleIdx="4" presStyleCnt="5"/>
      <dgm:spPr/>
    </dgm:pt>
    <dgm:pt modelId="{C8AF9330-8F30-46CA-8F15-91A1711E90CF}" type="pres">
      <dgm:prSet presAssocID="{A0CC0608-4605-4CC8-A86A-57CD5885AD24}" presName="img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4000" b="-4000"/>
          </a:stretch>
        </a:blipFill>
      </dgm:spPr>
    </dgm:pt>
    <dgm:pt modelId="{3736A5B9-3F09-4CB8-A0CF-AF52C11FD398}" type="pres">
      <dgm:prSet presAssocID="{A0CC0608-4605-4CC8-A86A-57CD5885AD24}" presName="text" presStyleLbl="node1" presStyleIdx="4" presStyleCnt="5">
        <dgm:presLayoutVars>
          <dgm:bulletEnabled val="1"/>
        </dgm:presLayoutVars>
      </dgm:prSet>
      <dgm:spPr/>
    </dgm:pt>
  </dgm:ptLst>
  <dgm:cxnLst>
    <dgm:cxn modelId="{E59F7509-7C55-4E81-B0AC-4CF65E553ED4}" type="presOf" srcId="{15DA70B4-3190-4F07-A045-D45F581E848A}" destId="{DDD55CED-D172-43DA-9CE4-5CC3C0198DAC}" srcOrd="0" destOrd="0" presId="urn:microsoft.com/office/officeart/2005/8/layout/vList4"/>
    <dgm:cxn modelId="{FCA28C18-AC91-45F3-BA67-F663A930CF1D}" type="presOf" srcId="{95AAACBF-6589-4852-A037-79FFE46F2CD1}" destId="{34F100B0-8550-457E-989F-DBFC5CE686C1}" srcOrd="0" destOrd="1" presId="urn:microsoft.com/office/officeart/2005/8/layout/vList4"/>
    <dgm:cxn modelId="{132EFE1B-6DAC-4179-AA4E-5F83460558DE}" type="presOf" srcId="{95AAACBF-6589-4852-A037-79FFE46F2CD1}" destId="{AC4CDE9E-EE2C-4D96-A33B-56B58AD7448B}" srcOrd="1" destOrd="1" presId="urn:microsoft.com/office/officeart/2005/8/layout/vList4"/>
    <dgm:cxn modelId="{C15A252A-56F5-4E78-BB9F-306DC00DDCF5}" srcId="{DAF3640F-2EBB-4376-B81D-66DFE4422502}" destId="{441576C7-A469-4F7F-BC23-A526C2210758}" srcOrd="0" destOrd="0" parTransId="{EBD89B9A-F5F8-411D-A74F-3D09F8A96287}" sibTransId="{4D6CFE26-FB5F-4CC2-B3AA-5A1A55025ED3}"/>
    <dgm:cxn modelId="{154DA730-B0EB-44A8-A32C-2D4F19EA98E9}" srcId="{DA7614DE-8A03-4C55-BFCC-F7C2CB2DA893}" destId="{DAF3640F-2EBB-4376-B81D-66DFE4422502}" srcOrd="0" destOrd="0" parTransId="{B6446660-7C45-4B21-8868-4BF06A186FCE}" sibTransId="{3C054E88-2D2A-496E-92C1-F705E720AF74}"/>
    <dgm:cxn modelId="{667D4566-584E-49FC-BB9B-E6F62DDD46CF}" type="presOf" srcId="{441576C7-A469-4F7F-BC23-A526C2210758}" destId="{41BA8FAC-1EBF-4240-8D2C-5CC7D4E8E545}" srcOrd="0" destOrd="1" presId="urn:microsoft.com/office/officeart/2005/8/layout/vList4"/>
    <dgm:cxn modelId="{6894A249-BBB0-44A3-B459-578E35F40EB9}" type="presOf" srcId="{A0CC0608-4605-4CC8-A86A-57CD5885AD24}" destId="{3736A5B9-3F09-4CB8-A0CF-AF52C11FD398}" srcOrd="1" destOrd="0" presId="urn:microsoft.com/office/officeart/2005/8/layout/vList4"/>
    <dgm:cxn modelId="{B93C597F-7732-4147-B028-178C77A9AE7F}" srcId="{DA7614DE-8A03-4C55-BFCC-F7C2CB2DA893}" destId="{584CDD43-036F-452C-BD7A-9B14CAC3BDF7}" srcOrd="2" destOrd="0" parTransId="{E2C93EC1-5DD8-41B0-95F1-9063DAC53C91}" sibTransId="{70B355A1-C25B-4DCC-9D45-5542BB3EFBAA}"/>
    <dgm:cxn modelId="{6DCF7598-6192-4E25-9514-ED759A5C7CE1}" type="presOf" srcId="{D1688468-B557-49C7-B031-F518B0FD4D93}" destId="{A2442ABD-F154-49A8-90EE-85F102A78654}" srcOrd="1" destOrd="0" presId="urn:microsoft.com/office/officeart/2005/8/layout/vList4"/>
    <dgm:cxn modelId="{48ACC99B-13B3-4734-AAD1-8DBCCA384943}" type="presOf" srcId="{DAF3640F-2EBB-4376-B81D-66DFE4422502}" destId="{41BA8FAC-1EBF-4240-8D2C-5CC7D4E8E545}" srcOrd="0" destOrd="0" presId="urn:microsoft.com/office/officeart/2005/8/layout/vList4"/>
    <dgm:cxn modelId="{CB6D2DA3-4137-4935-AA8C-231CD67AE118}" type="presOf" srcId="{584CDD43-036F-452C-BD7A-9B14CAC3BDF7}" destId="{AC4CDE9E-EE2C-4D96-A33B-56B58AD7448B}" srcOrd="1" destOrd="0" presId="urn:microsoft.com/office/officeart/2005/8/layout/vList4"/>
    <dgm:cxn modelId="{0807ADA9-FD51-42E5-AA59-24CD0CAFAEC8}" type="presOf" srcId="{441576C7-A469-4F7F-BC23-A526C2210758}" destId="{A1E8AE3F-8042-4999-97BD-0CED3F1631B3}" srcOrd="1" destOrd="1" presId="urn:microsoft.com/office/officeart/2005/8/layout/vList4"/>
    <dgm:cxn modelId="{5D3241CC-E0D3-499D-B52A-9B8B34878C17}" srcId="{DA7614DE-8A03-4C55-BFCC-F7C2CB2DA893}" destId="{A0CC0608-4605-4CC8-A86A-57CD5885AD24}" srcOrd="4" destOrd="0" parTransId="{55D4769D-E256-4649-90F9-02CCF8C1D7DD}" sibTransId="{A2C8E016-0BF2-4E46-B33C-FD0166E1AF41}"/>
    <dgm:cxn modelId="{6640F1CC-8694-407E-A4FC-F0C1B45FF70F}" srcId="{DA7614DE-8A03-4C55-BFCC-F7C2CB2DA893}" destId="{D1688468-B557-49C7-B031-F518B0FD4D93}" srcOrd="1" destOrd="0" parTransId="{8AE13664-80D0-4009-BBB4-7D859159654C}" sibTransId="{4CDFC654-0EC2-4B43-B441-1217C6D77F35}"/>
    <dgm:cxn modelId="{685873E2-1D4B-454C-9D9B-E965C1C6E539}" type="presOf" srcId="{A0CC0608-4605-4CC8-A86A-57CD5885AD24}" destId="{60E93FC4-C34A-4B52-9A0B-1FA9E3BEC607}" srcOrd="0" destOrd="0" presId="urn:microsoft.com/office/officeart/2005/8/layout/vList4"/>
    <dgm:cxn modelId="{B947DDE2-28FE-4C95-B2E7-9AE4E581678A}" type="presOf" srcId="{15DA70B4-3190-4F07-A045-D45F581E848A}" destId="{910F385E-2478-4163-B949-9402FF607763}" srcOrd="1" destOrd="0" presId="urn:microsoft.com/office/officeart/2005/8/layout/vList4"/>
    <dgm:cxn modelId="{E4DCF5E6-5368-4836-B8FE-3A9A51B20C39}" srcId="{584CDD43-036F-452C-BD7A-9B14CAC3BDF7}" destId="{95AAACBF-6589-4852-A037-79FFE46F2CD1}" srcOrd="0" destOrd="0" parTransId="{F07CC972-D1F7-4D61-AAD9-26ECDC40D017}" sibTransId="{CA9A0FD5-B353-4996-A88F-D0080B64613F}"/>
    <dgm:cxn modelId="{6C2AFFED-978E-4303-A522-2AC6ABB8EB5C}" type="presOf" srcId="{DAF3640F-2EBB-4376-B81D-66DFE4422502}" destId="{A1E8AE3F-8042-4999-97BD-0CED3F1631B3}" srcOrd="1" destOrd="0" presId="urn:microsoft.com/office/officeart/2005/8/layout/vList4"/>
    <dgm:cxn modelId="{800BB4F2-EED6-4AF3-A70E-E30ED01457AB}" type="presOf" srcId="{584CDD43-036F-452C-BD7A-9B14CAC3BDF7}" destId="{34F100B0-8550-457E-989F-DBFC5CE686C1}" srcOrd="0" destOrd="0" presId="urn:microsoft.com/office/officeart/2005/8/layout/vList4"/>
    <dgm:cxn modelId="{5CC5E8F2-202E-4748-87D6-E7244DB385BD}" type="presOf" srcId="{D1688468-B557-49C7-B031-F518B0FD4D93}" destId="{38DFF58F-34E6-40E9-A737-7A2D53270F45}" srcOrd="0" destOrd="0" presId="urn:microsoft.com/office/officeart/2005/8/layout/vList4"/>
    <dgm:cxn modelId="{016001FA-9BD8-4A2F-BEF9-83150A85AC94}" type="presOf" srcId="{DA7614DE-8A03-4C55-BFCC-F7C2CB2DA893}" destId="{D476EFE9-E61A-4F1C-BE98-B751A2D72848}" srcOrd="0" destOrd="0" presId="urn:microsoft.com/office/officeart/2005/8/layout/vList4"/>
    <dgm:cxn modelId="{3026D7FA-205B-4176-9587-77427E6A7485}" srcId="{DA7614DE-8A03-4C55-BFCC-F7C2CB2DA893}" destId="{15DA70B4-3190-4F07-A045-D45F581E848A}" srcOrd="3" destOrd="0" parTransId="{BEFBB412-4F3E-4405-9C47-3E458A625188}" sibTransId="{0B06F57A-57B5-401F-99FC-6AE6DE86D9C2}"/>
    <dgm:cxn modelId="{AF65A6CF-842E-42E7-A3FB-AC4971D95747}" type="presParOf" srcId="{D476EFE9-E61A-4F1C-BE98-B751A2D72848}" destId="{083BA23C-9AC2-422D-9447-5D28F17DF482}" srcOrd="0" destOrd="0" presId="urn:microsoft.com/office/officeart/2005/8/layout/vList4"/>
    <dgm:cxn modelId="{4BEA4AA8-27D9-48B4-9D08-56F3BA33BBC5}" type="presParOf" srcId="{083BA23C-9AC2-422D-9447-5D28F17DF482}" destId="{41BA8FAC-1EBF-4240-8D2C-5CC7D4E8E545}" srcOrd="0" destOrd="0" presId="urn:microsoft.com/office/officeart/2005/8/layout/vList4"/>
    <dgm:cxn modelId="{64E808DF-BE42-4606-8B69-9F1577515576}" type="presParOf" srcId="{083BA23C-9AC2-422D-9447-5D28F17DF482}" destId="{802E0EFF-FCAE-4600-84A2-CE7D7AC20CFE}" srcOrd="1" destOrd="0" presId="urn:microsoft.com/office/officeart/2005/8/layout/vList4"/>
    <dgm:cxn modelId="{6AF8032E-EEA3-439D-B46C-38CC09396A50}" type="presParOf" srcId="{083BA23C-9AC2-422D-9447-5D28F17DF482}" destId="{A1E8AE3F-8042-4999-97BD-0CED3F1631B3}" srcOrd="2" destOrd="0" presId="urn:microsoft.com/office/officeart/2005/8/layout/vList4"/>
    <dgm:cxn modelId="{6A26865B-1EFB-4536-94BE-24C03D9FAE0C}" type="presParOf" srcId="{D476EFE9-E61A-4F1C-BE98-B751A2D72848}" destId="{F7CC8849-DEEE-464C-BBCC-393DDB09147E}" srcOrd="1" destOrd="0" presId="urn:microsoft.com/office/officeart/2005/8/layout/vList4"/>
    <dgm:cxn modelId="{0BB4D83C-2638-463E-B15E-817EDDA75DBF}" type="presParOf" srcId="{D476EFE9-E61A-4F1C-BE98-B751A2D72848}" destId="{88DEE27F-56F0-4AD2-99EC-37CACACFD020}" srcOrd="2" destOrd="0" presId="urn:microsoft.com/office/officeart/2005/8/layout/vList4"/>
    <dgm:cxn modelId="{D1BD364E-3DBC-4341-9B9E-585B65F1BAFA}" type="presParOf" srcId="{88DEE27F-56F0-4AD2-99EC-37CACACFD020}" destId="{38DFF58F-34E6-40E9-A737-7A2D53270F45}" srcOrd="0" destOrd="0" presId="urn:microsoft.com/office/officeart/2005/8/layout/vList4"/>
    <dgm:cxn modelId="{48A442FE-768B-4BF6-A7AF-4F102DC66F8D}" type="presParOf" srcId="{88DEE27F-56F0-4AD2-99EC-37CACACFD020}" destId="{1D4C096F-A584-4B31-83C3-B84BF65DA911}" srcOrd="1" destOrd="0" presId="urn:microsoft.com/office/officeart/2005/8/layout/vList4"/>
    <dgm:cxn modelId="{34C5CE91-4B8B-49CD-A59B-D1BC408995F3}" type="presParOf" srcId="{88DEE27F-56F0-4AD2-99EC-37CACACFD020}" destId="{A2442ABD-F154-49A8-90EE-85F102A78654}" srcOrd="2" destOrd="0" presId="urn:microsoft.com/office/officeart/2005/8/layout/vList4"/>
    <dgm:cxn modelId="{6D248F13-7837-469D-B4DC-AC2097A3E67E}" type="presParOf" srcId="{D476EFE9-E61A-4F1C-BE98-B751A2D72848}" destId="{424FEE33-2D41-4322-9038-6C11D6112E78}" srcOrd="3" destOrd="0" presId="urn:microsoft.com/office/officeart/2005/8/layout/vList4"/>
    <dgm:cxn modelId="{4C1C74F1-8891-4894-94E2-0A9600F05D59}" type="presParOf" srcId="{D476EFE9-E61A-4F1C-BE98-B751A2D72848}" destId="{0B99013A-0AA6-423C-A1A5-CA6E1125AE1B}" srcOrd="4" destOrd="0" presId="urn:microsoft.com/office/officeart/2005/8/layout/vList4"/>
    <dgm:cxn modelId="{48C137C5-0EC7-4601-8890-AA81BC8DD8E8}" type="presParOf" srcId="{0B99013A-0AA6-423C-A1A5-CA6E1125AE1B}" destId="{34F100B0-8550-457E-989F-DBFC5CE686C1}" srcOrd="0" destOrd="0" presId="urn:microsoft.com/office/officeart/2005/8/layout/vList4"/>
    <dgm:cxn modelId="{BDF8C0B7-D9CB-4123-B913-743B89D1708E}" type="presParOf" srcId="{0B99013A-0AA6-423C-A1A5-CA6E1125AE1B}" destId="{A5032792-5B6C-4646-B5F5-BD5E8C14DE4C}" srcOrd="1" destOrd="0" presId="urn:microsoft.com/office/officeart/2005/8/layout/vList4"/>
    <dgm:cxn modelId="{FB68F028-DA53-4371-B9C4-7D62B682428C}" type="presParOf" srcId="{0B99013A-0AA6-423C-A1A5-CA6E1125AE1B}" destId="{AC4CDE9E-EE2C-4D96-A33B-56B58AD7448B}" srcOrd="2" destOrd="0" presId="urn:microsoft.com/office/officeart/2005/8/layout/vList4"/>
    <dgm:cxn modelId="{AC5D1968-11FB-4ED0-AB70-0D892909ACF8}" type="presParOf" srcId="{D476EFE9-E61A-4F1C-BE98-B751A2D72848}" destId="{C762F022-B3B7-497E-92FD-5CF867DABDC8}" srcOrd="5" destOrd="0" presId="urn:microsoft.com/office/officeart/2005/8/layout/vList4"/>
    <dgm:cxn modelId="{77BF2F3D-E5A8-4D61-974E-09A8EE65F47D}" type="presParOf" srcId="{D476EFE9-E61A-4F1C-BE98-B751A2D72848}" destId="{A7F0B13C-AED0-4FA9-9D81-C08ECEB8B62E}" srcOrd="6" destOrd="0" presId="urn:microsoft.com/office/officeart/2005/8/layout/vList4"/>
    <dgm:cxn modelId="{244F17E3-246E-4E4B-BBB8-34521C05FFB7}" type="presParOf" srcId="{A7F0B13C-AED0-4FA9-9D81-C08ECEB8B62E}" destId="{DDD55CED-D172-43DA-9CE4-5CC3C0198DAC}" srcOrd="0" destOrd="0" presId="urn:microsoft.com/office/officeart/2005/8/layout/vList4"/>
    <dgm:cxn modelId="{4F4AF5A3-CE96-4A2A-A84D-1A80A4298912}" type="presParOf" srcId="{A7F0B13C-AED0-4FA9-9D81-C08ECEB8B62E}" destId="{1D3D8FB5-301E-4DB4-907F-E8695E71C879}" srcOrd="1" destOrd="0" presId="urn:microsoft.com/office/officeart/2005/8/layout/vList4"/>
    <dgm:cxn modelId="{1D935814-14B4-4361-A30E-2EECE7ADAE50}" type="presParOf" srcId="{A7F0B13C-AED0-4FA9-9D81-C08ECEB8B62E}" destId="{910F385E-2478-4163-B949-9402FF607763}" srcOrd="2" destOrd="0" presId="urn:microsoft.com/office/officeart/2005/8/layout/vList4"/>
    <dgm:cxn modelId="{50A8B5C0-1B2F-4C2B-837B-C6646C962B4D}" type="presParOf" srcId="{D476EFE9-E61A-4F1C-BE98-B751A2D72848}" destId="{EF14B3B9-02C8-4A49-8EBA-9C32A5E4D154}" srcOrd="7" destOrd="0" presId="urn:microsoft.com/office/officeart/2005/8/layout/vList4"/>
    <dgm:cxn modelId="{B9FCDAD1-BDC8-4577-AAB2-A9F84583A4D1}" type="presParOf" srcId="{D476EFE9-E61A-4F1C-BE98-B751A2D72848}" destId="{336D5C3B-50E0-406E-A77A-6DCA44BC3B68}" srcOrd="8" destOrd="0" presId="urn:microsoft.com/office/officeart/2005/8/layout/vList4"/>
    <dgm:cxn modelId="{F1830B9E-35E4-4F0F-8996-9B3F60AEF79E}" type="presParOf" srcId="{336D5C3B-50E0-406E-A77A-6DCA44BC3B68}" destId="{60E93FC4-C34A-4B52-9A0B-1FA9E3BEC607}" srcOrd="0" destOrd="0" presId="urn:microsoft.com/office/officeart/2005/8/layout/vList4"/>
    <dgm:cxn modelId="{521524DD-3DC4-4870-B2E5-F283A6CE4FE6}" type="presParOf" srcId="{336D5C3B-50E0-406E-A77A-6DCA44BC3B68}" destId="{C8AF9330-8F30-46CA-8F15-91A1711E90CF}" srcOrd="1" destOrd="0" presId="urn:microsoft.com/office/officeart/2005/8/layout/vList4"/>
    <dgm:cxn modelId="{D9AC7684-8E88-4D3C-A17E-5AF412F1CBAF}" type="presParOf" srcId="{336D5C3B-50E0-406E-A77A-6DCA44BC3B68}" destId="{3736A5B9-3F09-4CB8-A0CF-AF52C11FD39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614DE-8A03-4C55-BFCC-F7C2CB2DA893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AF3640F-2EBB-4376-B81D-66DFE4422502}">
      <dgm:prSet phldrT="[Text]"/>
      <dgm:spPr/>
      <dgm:t>
        <a:bodyPr/>
        <a:lstStyle/>
        <a:p>
          <a:r>
            <a:rPr lang="en-US"/>
            <a:t>ELT, data integration</a:t>
          </a:r>
          <a:endParaRPr lang="en-US" dirty="0"/>
        </a:p>
      </dgm:t>
    </dgm:pt>
    <dgm:pt modelId="{B6446660-7C45-4B21-8868-4BF06A186FCE}" type="parTrans" cxnId="{154DA730-B0EB-44A8-A32C-2D4F19EA98E9}">
      <dgm:prSet/>
      <dgm:spPr/>
      <dgm:t>
        <a:bodyPr/>
        <a:lstStyle/>
        <a:p>
          <a:endParaRPr lang="en-US"/>
        </a:p>
      </dgm:t>
    </dgm:pt>
    <dgm:pt modelId="{3C054E88-2D2A-496E-92C1-F705E720AF74}" type="sibTrans" cxnId="{154DA730-B0EB-44A8-A32C-2D4F19EA98E9}">
      <dgm:prSet/>
      <dgm:spPr/>
      <dgm:t>
        <a:bodyPr/>
        <a:lstStyle/>
        <a:p>
          <a:endParaRPr lang="en-US"/>
        </a:p>
      </dgm:t>
    </dgm:pt>
    <dgm:pt modelId="{159957DF-F75F-455D-BFC9-42156C1AF2EE}">
      <dgm:prSet/>
      <dgm:spPr/>
      <dgm:t>
        <a:bodyPr/>
        <a:lstStyle/>
        <a:p>
          <a:r>
            <a:rPr lang="en-US" dirty="0"/>
            <a:t>Data preparation</a:t>
          </a:r>
        </a:p>
      </dgm:t>
    </dgm:pt>
    <dgm:pt modelId="{3076DA95-EF4B-4283-8560-3026E56FC3D5}" type="parTrans" cxnId="{C6C6F7DC-2508-4233-8D4C-63D20900B42B}">
      <dgm:prSet/>
      <dgm:spPr/>
      <dgm:t>
        <a:bodyPr/>
        <a:lstStyle/>
        <a:p>
          <a:endParaRPr lang="en-US"/>
        </a:p>
      </dgm:t>
    </dgm:pt>
    <dgm:pt modelId="{ACDF3CBD-A4A3-4D6B-9AE9-3F29CA3BB4DA}" type="sibTrans" cxnId="{C6C6F7DC-2508-4233-8D4C-63D20900B42B}">
      <dgm:prSet/>
      <dgm:spPr/>
      <dgm:t>
        <a:bodyPr/>
        <a:lstStyle/>
        <a:p>
          <a:endParaRPr lang="en-US"/>
        </a:p>
      </dgm:t>
    </dgm:pt>
    <dgm:pt modelId="{38F5D2F8-ED95-4FF3-9950-75E7ECBC3F71}">
      <dgm:prSet/>
      <dgm:spPr/>
      <dgm:t>
        <a:bodyPr/>
        <a:lstStyle/>
        <a:p>
          <a:r>
            <a:rPr lang="en-US" dirty="0"/>
            <a:t>Data blending</a:t>
          </a:r>
        </a:p>
      </dgm:t>
    </dgm:pt>
    <dgm:pt modelId="{52279C6A-9FB6-437C-B80E-DFB080EAB484}" type="parTrans" cxnId="{3FE7292A-A098-424A-8736-A12B91CC8F1A}">
      <dgm:prSet/>
      <dgm:spPr/>
      <dgm:t>
        <a:bodyPr/>
        <a:lstStyle/>
        <a:p>
          <a:endParaRPr lang="en-US"/>
        </a:p>
      </dgm:t>
    </dgm:pt>
    <dgm:pt modelId="{1962E94A-EE90-44F9-A5F4-4700EA73043E}" type="sibTrans" cxnId="{3FE7292A-A098-424A-8736-A12B91CC8F1A}">
      <dgm:prSet/>
      <dgm:spPr/>
      <dgm:t>
        <a:bodyPr/>
        <a:lstStyle/>
        <a:p>
          <a:endParaRPr lang="en-US"/>
        </a:p>
      </dgm:t>
    </dgm:pt>
    <dgm:pt modelId="{FCB00C57-7774-4B65-BE05-FE12764266C7}">
      <dgm:prSet/>
      <dgm:spPr/>
      <dgm:t>
        <a:bodyPr/>
        <a:lstStyle/>
        <a:p>
          <a:r>
            <a:rPr lang="en-US"/>
            <a:t>Data pipeline management</a:t>
          </a:r>
        </a:p>
      </dgm:t>
    </dgm:pt>
    <dgm:pt modelId="{681E1DBF-468D-4146-95D6-A60C8D14C004}" type="parTrans" cxnId="{2A8678C9-65E9-4520-9BA2-D228F390A4FA}">
      <dgm:prSet/>
      <dgm:spPr/>
      <dgm:t>
        <a:bodyPr/>
        <a:lstStyle/>
        <a:p>
          <a:endParaRPr lang="en-US"/>
        </a:p>
      </dgm:t>
    </dgm:pt>
    <dgm:pt modelId="{122EB81E-55BB-480F-917C-15A63C6E3E17}" type="sibTrans" cxnId="{2A8678C9-65E9-4520-9BA2-D228F390A4FA}">
      <dgm:prSet/>
      <dgm:spPr/>
      <dgm:t>
        <a:bodyPr/>
        <a:lstStyle/>
        <a:p>
          <a:endParaRPr lang="en-US"/>
        </a:p>
      </dgm:t>
    </dgm:pt>
    <dgm:pt modelId="{A8328D1B-EB19-40D2-9C89-570D8C6B544C}" type="pres">
      <dgm:prSet presAssocID="{DA7614DE-8A03-4C55-BFCC-F7C2CB2DA893}" presName="CompostProcess" presStyleCnt="0">
        <dgm:presLayoutVars>
          <dgm:dir/>
          <dgm:resizeHandles val="exact"/>
        </dgm:presLayoutVars>
      </dgm:prSet>
      <dgm:spPr/>
    </dgm:pt>
    <dgm:pt modelId="{60641C00-E5AA-4530-9A4E-4E6C922FCFBB}" type="pres">
      <dgm:prSet presAssocID="{DA7614DE-8A03-4C55-BFCC-F7C2CB2DA893}" presName="arrow" presStyleLbl="bgShp" presStyleIdx="0" presStyleCnt="1"/>
      <dgm:spPr/>
    </dgm:pt>
    <dgm:pt modelId="{B4754B3C-52A7-4138-9058-16C7B929C178}" type="pres">
      <dgm:prSet presAssocID="{DA7614DE-8A03-4C55-BFCC-F7C2CB2DA893}" presName="linearProcess" presStyleCnt="0"/>
      <dgm:spPr/>
    </dgm:pt>
    <dgm:pt modelId="{274A27C1-1AF7-4EA6-8390-E2729E89152B}" type="pres">
      <dgm:prSet presAssocID="{DAF3640F-2EBB-4376-B81D-66DFE4422502}" presName="textNode" presStyleLbl="node1" presStyleIdx="0" presStyleCnt="4">
        <dgm:presLayoutVars>
          <dgm:bulletEnabled val="1"/>
        </dgm:presLayoutVars>
      </dgm:prSet>
      <dgm:spPr/>
    </dgm:pt>
    <dgm:pt modelId="{4910A56D-C91C-482A-BABB-4BF7FC3F4E99}" type="pres">
      <dgm:prSet presAssocID="{3C054E88-2D2A-496E-92C1-F705E720AF74}" presName="sibTrans" presStyleCnt="0"/>
      <dgm:spPr/>
    </dgm:pt>
    <dgm:pt modelId="{BC0E4FA9-FB16-4933-BD45-0736942A0326}" type="pres">
      <dgm:prSet presAssocID="{159957DF-F75F-455D-BFC9-42156C1AF2EE}" presName="textNode" presStyleLbl="node1" presStyleIdx="1" presStyleCnt="4">
        <dgm:presLayoutVars>
          <dgm:bulletEnabled val="1"/>
        </dgm:presLayoutVars>
      </dgm:prSet>
      <dgm:spPr/>
    </dgm:pt>
    <dgm:pt modelId="{897E4919-3877-42AB-A92C-A95AE938362C}" type="pres">
      <dgm:prSet presAssocID="{ACDF3CBD-A4A3-4D6B-9AE9-3F29CA3BB4DA}" presName="sibTrans" presStyleCnt="0"/>
      <dgm:spPr/>
    </dgm:pt>
    <dgm:pt modelId="{40184123-5E4D-4936-B192-42C077368003}" type="pres">
      <dgm:prSet presAssocID="{38F5D2F8-ED95-4FF3-9950-75E7ECBC3F71}" presName="textNode" presStyleLbl="node1" presStyleIdx="2" presStyleCnt="4">
        <dgm:presLayoutVars>
          <dgm:bulletEnabled val="1"/>
        </dgm:presLayoutVars>
      </dgm:prSet>
      <dgm:spPr/>
    </dgm:pt>
    <dgm:pt modelId="{6AB628EC-082F-48D3-A050-44AEB8FB837E}" type="pres">
      <dgm:prSet presAssocID="{1962E94A-EE90-44F9-A5F4-4700EA73043E}" presName="sibTrans" presStyleCnt="0"/>
      <dgm:spPr/>
    </dgm:pt>
    <dgm:pt modelId="{E388284F-8B02-486E-949D-9A2D1AB2C0E0}" type="pres">
      <dgm:prSet presAssocID="{FCB00C57-7774-4B65-BE05-FE12764266C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D06D000-000F-441A-8867-ADEE40577022}" type="presOf" srcId="{38F5D2F8-ED95-4FF3-9950-75E7ECBC3F71}" destId="{40184123-5E4D-4936-B192-42C077368003}" srcOrd="0" destOrd="0" presId="urn:microsoft.com/office/officeart/2005/8/layout/hProcess9"/>
    <dgm:cxn modelId="{C8FA1D16-9526-4291-9012-74364DD5F0A0}" type="presOf" srcId="{159957DF-F75F-455D-BFC9-42156C1AF2EE}" destId="{BC0E4FA9-FB16-4933-BD45-0736942A0326}" srcOrd="0" destOrd="0" presId="urn:microsoft.com/office/officeart/2005/8/layout/hProcess9"/>
    <dgm:cxn modelId="{9DB10128-3D77-4D2F-B683-FABE639DDA4D}" type="presOf" srcId="{DAF3640F-2EBB-4376-B81D-66DFE4422502}" destId="{274A27C1-1AF7-4EA6-8390-E2729E89152B}" srcOrd="0" destOrd="0" presId="urn:microsoft.com/office/officeart/2005/8/layout/hProcess9"/>
    <dgm:cxn modelId="{3FE7292A-A098-424A-8736-A12B91CC8F1A}" srcId="{DA7614DE-8A03-4C55-BFCC-F7C2CB2DA893}" destId="{38F5D2F8-ED95-4FF3-9950-75E7ECBC3F71}" srcOrd="2" destOrd="0" parTransId="{52279C6A-9FB6-437C-B80E-DFB080EAB484}" sibTransId="{1962E94A-EE90-44F9-A5F4-4700EA73043E}"/>
    <dgm:cxn modelId="{154DA730-B0EB-44A8-A32C-2D4F19EA98E9}" srcId="{DA7614DE-8A03-4C55-BFCC-F7C2CB2DA893}" destId="{DAF3640F-2EBB-4376-B81D-66DFE4422502}" srcOrd="0" destOrd="0" parTransId="{B6446660-7C45-4B21-8868-4BF06A186FCE}" sibTransId="{3C054E88-2D2A-496E-92C1-F705E720AF74}"/>
    <dgm:cxn modelId="{CF5C4260-D6AA-4493-A64B-BAC286DA1B32}" type="presOf" srcId="{DA7614DE-8A03-4C55-BFCC-F7C2CB2DA893}" destId="{A8328D1B-EB19-40D2-9C89-570D8C6B544C}" srcOrd="0" destOrd="0" presId="urn:microsoft.com/office/officeart/2005/8/layout/hProcess9"/>
    <dgm:cxn modelId="{2A8678C9-65E9-4520-9BA2-D228F390A4FA}" srcId="{DA7614DE-8A03-4C55-BFCC-F7C2CB2DA893}" destId="{FCB00C57-7774-4B65-BE05-FE12764266C7}" srcOrd="3" destOrd="0" parTransId="{681E1DBF-468D-4146-95D6-A60C8D14C004}" sibTransId="{122EB81E-55BB-480F-917C-15A63C6E3E17}"/>
    <dgm:cxn modelId="{04C021CC-126F-4C8B-B5D0-0ACE35F74968}" type="presOf" srcId="{FCB00C57-7774-4B65-BE05-FE12764266C7}" destId="{E388284F-8B02-486E-949D-9A2D1AB2C0E0}" srcOrd="0" destOrd="0" presId="urn:microsoft.com/office/officeart/2005/8/layout/hProcess9"/>
    <dgm:cxn modelId="{C6C6F7DC-2508-4233-8D4C-63D20900B42B}" srcId="{DA7614DE-8A03-4C55-BFCC-F7C2CB2DA893}" destId="{159957DF-F75F-455D-BFC9-42156C1AF2EE}" srcOrd="1" destOrd="0" parTransId="{3076DA95-EF4B-4283-8560-3026E56FC3D5}" sibTransId="{ACDF3CBD-A4A3-4D6B-9AE9-3F29CA3BB4DA}"/>
    <dgm:cxn modelId="{7EB00628-7C9D-4D86-B1DC-0D578CEA46D1}" type="presParOf" srcId="{A8328D1B-EB19-40D2-9C89-570D8C6B544C}" destId="{60641C00-E5AA-4530-9A4E-4E6C922FCFBB}" srcOrd="0" destOrd="0" presId="urn:microsoft.com/office/officeart/2005/8/layout/hProcess9"/>
    <dgm:cxn modelId="{15551B63-F229-40E9-8C28-ACFD5E78E6B6}" type="presParOf" srcId="{A8328D1B-EB19-40D2-9C89-570D8C6B544C}" destId="{B4754B3C-52A7-4138-9058-16C7B929C178}" srcOrd="1" destOrd="0" presId="urn:microsoft.com/office/officeart/2005/8/layout/hProcess9"/>
    <dgm:cxn modelId="{11B386C2-04D7-4B99-9850-E91583F8B5F2}" type="presParOf" srcId="{B4754B3C-52A7-4138-9058-16C7B929C178}" destId="{274A27C1-1AF7-4EA6-8390-E2729E89152B}" srcOrd="0" destOrd="0" presId="urn:microsoft.com/office/officeart/2005/8/layout/hProcess9"/>
    <dgm:cxn modelId="{6A712722-C45D-43DB-B1A3-D7D8E23FE50E}" type="presParOf" srcId="{B4754B3C-52A7-4138-9058-16C7B929C178}" destId="{4910A56D-C91C-482A-BABB-4BF7FC3F4E99}" srcOrd="1" destOrd="0" presId="urn:microsoft.com/office/officeart/2005/8/layout/hProcess9"/>
    <dgm:cxn modelId="{7AF7B98D-4AFF-4C54-B7DC-F6953750B849}" type="presParOf" srcId="{B4754B3C-52A7-4138-9058-16C7B929C178}" destId="{BC0E4FA9-FB16-4933-BD45-0736942A0326}" srcOrd="2" destOrd="0" presId="urn:microsoft.com/office/officeart/2005/8/layout/hProcess9"/>
    <dgm:cxn modelId="{C1110F73-8EA0-4AB5-BFCB-871A2A750493}" type="presParOf" srcId="{B4754B3C-52A7-4138-9058-16C7B929C178}" destId="{897E4919-3877-42AB-A92C-A95AE938362C}" srcOrd="3" destOrd="0" presId="urn:microsoft.com/office/officeart/2005/8/layout/hProcess9"/>
    <dgm:cxn modelId="{489BB873-A8EB-4E33-BF11-1F83D996CB38}" type="presParOf" srcId="{B4754B3C-52A7-4138-9058-16C7B929C178}" destId="{40184123-5E4D-4936-B192-42C077368003}" srcOrd="4" destOrd="0" presId="urn:microsoft.com/office/officeart/2005/8/layout/hProcess9"/>
    <dgm:cxn modelId="{0E7F6FC3-CEC4-4E93-962C-7CF0879A307A}" type="presParOf" srcId="{B4754B3C-52A7-4138-9058-16C7B929C178}" destId="{6AB628EC-082F-48D3-A050-44AEB8FB837E}" srcOrd="5" destOrd="0" presId="urn:microsoft.com/office/officeart/2005/8/layout/hProcess9"/>
    <dgm:cxn modelId="{F4941334-772C-47D8-B6EE-BD1A5C566CC5}" type="presParOf" srcId="{B4754B3C-52A7-4138-9058-16C7B929C178}" destId="{E388284F-8B02-486E-949D-9A2D1AB2C0E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614DE-8A03-4C55-BFCC-F7C2CB2DA893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F3640F-2EBB-4376-B81D-66DFE4422502}">
      <dgm:prSet phldrT="[Text]"/>
      <dgm:spPr/>
      <dgm:t>
        <a:bodyPr/>
        <a:lstStyle/>
        <a:p>
          <a:r>
            <a:rPr lang="en-US"/>
            <a:t>Data lake management</a:t>
          </a:r>
          <a:endParaRPr lang="en-US" dirty="0"/>
        </a:p>
      </dgm:t>
    </dgm:pt>
    <dgm:pt modelId="{B6446660-7C45-4B21-8868-4BF06A186FCE}" type="parTrans" cxnId="{154DA730-B0EB-44A8-A32C-2D4F19EA98E9}">
      <dgm:prSet/>
      <dgm:spPr/>
      <dgm:t>
        <a:bodyPr/>
        <a:lstStyle/>
        <a:p>
          <a:endParaRPr lang="en-US"/>
        </a:p>
      </dgm:t>
    </dgm:pt>
    <dgm:pt modelId="{3C054E88-2D2A-496E-92C1-F705E720AF74}" type="sibTrans" cxnId="{154DA730-B0EB-44A8-A32C-2D4F19EA98E9}">
      <dgm:prSet/>
      <dgm:spPr/>
      <dgm:t>
        <a:bodyPr/>
        <a:lstStyle/>
        <a:p>
          <a:endParaRPr lang="en-US"/>
        </a:p>
      </dgm:t>
    </dgm:pt>
    <dgm:pt modelId="{614134CE-EA49-46A5-AD2B-C904B713935D}">
      <dgm:prSet/>
      <dgm:spPr/>
      <dgm:t>
        <a:bodyPr/>
        <a:lstStyle/>
        <a:p>
          <a:r>
            <a:rPr lang="en-US" dirty="0"/>
            <a:t>Data catalogs</a:t>
          </a:r>
        </a:p>
      </dgm:t>
    </dgm:pt>
    <dgm:pt modelId="{FD95DF3C-5F7C-4D61-8AF1-E7DD355156F4}" type="parTrans" cxnId="{4AAFE89C-06F1-4EA3-A474-9B8CD1C6867C}">
      <dgm:prSet/>
      <dgm:spPr/>
      <dgm:t>
        <a:bodyPr/>
        <a:lstStyle/>
        <a:p>
          <a:endParaRPr lang="en-US"/>
        </a:p>
      </dgm:t>
    </dgm:pt>
    <dgm:pt modelId="{0F82CD66-A037-4D69-AACF-F9D0C2448374}" type="sibTrans" cxnId="{4AAFE89C-06F1-4EA3-A474-9B8CD1C6867C}">
      <dgm:prSet/>
      <dgm:spPr/>
      <dgm:t>
        <a:bodyPr/>
        <a:lstStyle/>
        <a:p>
          <a:endParaRPr lang="en-US"/>
        </a:p>
      </dgm:t>
    </dgm:pt>
    <dgm:pt modelId="{5102005F-FA81-47B9-97A0-3FE36C6DB281}">
      <dgm:prSet/>
      <dgm:spPr/>
      <dgm:t>
        <a:bodyPr/>
        <a:lstStyle/>
        <a:p>
          <a:r>
            <a:rPr lang="en-US"/>
            <a:t>Data governance suites</a:t>
          </a:r>
          <a:endParaRPr lang="en-US" dirty="0"/>
        </a:p>
      </dgm:t>
    </dgm:pt>
    <dgm:pt modelId="{AF64B9F2-C76D-464F-B057-38C2A1D84E23}" type="parTrans" cxnId="{D68294AC-8268-4D3F-9CF6-3962A818ABBD}">
      <dgm:prSet/>
      <dgm:spPr/>
      <dgm:t>
        <a:bodyPr/>
        <a:lstStyle/>
        <a:p>
          <a:endParaRPr lang="en-US"/>
        </a:p>
      </dgm:t>
    </dgm:pt>
    <dgm:pt modelId="{A4EEEEF0-1ED9-4BBC-AA46-B5412AB0ADA7}" type="sibTrans" cxnId="{D68294AC-8268-4D3F-9CF6-3962A818ABBD}">
      <dgm:prSet/>
      <dgm:spPr/>
      <dgm:t>
        <a:bodyPr/>
        <a:lstStyle/>
        <a:p>
          <a:endParaRPr lang="en-US"/>
        </a:p>
      </dgm:t>
    </dgm:pt>
    <dgm:pt modelId="{4BED683B-A1C2-4FD5-9A85-472025E99836}" type="pres">
      <dgm:prSet presAssocID="{DA7614DE-8A03-4C55-BFCC-F7C2CB2DA893}" presName="Name0" presStyleCnt="0">
        <dgm:presLayoutVars>
          <dgm:dir/>
        </dgm:presLayoutVars>
      </dgm:prSet>
      <dgm:spPr/>
    </dgm:pt>
    <dgm:pt modelId="{5113F7E0-DAD7-41CF-85C6-B1E2FBDF73BD}" type="pres">
      <dgm:prSet presAssocID="{DAF3640F-2EBB-4376-B81D-66DFE4422502}" presName="noChildren" presStyleCnt="0"/>
      <dgm:spPr/>
    </dgm:pt>
    <dgm:pt modelId="{1249055B-54AA-4FF9-9E27-CE5FF33C3F47}" type="pres">
      <dgm:prSet presAssocID="{DAF3640F-2EBB-4376-B81D-66DFE4422502}" presName="gap" presStyleCnt="0"/>
      <dgm:spPr/>
    </dgm:pt>
    <dgm:pt modelId="{123E1B95-6C50-4716-B31B-1A359490E167}" type="pres">
      <dgm:prSet presAssocID="{DAF3640F-2EBB-4376-B81D-66DFE4422502}" presName="medCircle2" presStyleLbl="vennNode1" presStyleIdx="0" presStyleCnt="3"/>
      <dgm:spPr/>
    </dgm:pt>
    <dgm:pt modelId="{46A9B0B0-B9AD-4E2B-9FEA-041DD0DB17B3}" type="pres">
      <dgm:prSet presAssocID="{DAF3640F-2EBB-4376-B81D-66DFE4422502}" presName="txLvlOnly1" presStyleLbl="revTx" presStyleIdx="0" presStyleCnt="3"/>
      <dgm:spPr/>
    </dgm:pt>
    <dgm:pt modelId="{4127D122-6D8A-4FB5-8CB4-333A609081DB}" type="pres">
      <dgm:prSet presAssocID="{614134CE-EA49-46A5-AD2B-C904B713935D}" presName="noChildren" presStyleCnt="0"/>
      <dgm:spPr/>
    </dgm:pt>
    <dgm:pt modelId="{75D1F523-DCF6-41AE-93FF-AE1BC6339D53}" type="pres">
      <dgm:prSet presAssocID="{614134CE-EA49-46A5-AD2B-C904B713935D}" presName="gap" presStyleCnt="0"/>
      <dgm:spPr/>
    </dgm:pt>
    <dgm:pt modelId="{E26F65B2-2CF5-4276-A6F3-6F69564B778F}" type="pres">
      <dgm:prSet presAssocID="{614134CE-EA49-46A5-AD2B-C904B713935D}" presName="medCircle2" presStyleLbl="vennNode1" presStyleIdx="1" presStyleCnt="3"/>
      <dgm:spPr/>
    </dgm:pt>
    <dgm:pt modelId="{54DAAF0D-5E2B-4F3D-86F9-092DE49710A0}" type="pres">
      <dgm:prSet presAssocID="{614134CE-EA49-46A5-AD2B-C904B713935D}" presName="txLvlOnly1" presStyleLbl="revTx" presStyleIdx="1" presStyleCnt="3"/>
      <dgm:spPr/>
    </dgm:pt>
    <dgm:pt modelId="{869272B8-6442-47F7-A05E-E946D79BF140}" type="pres">
      <dgm:prSet presAssocID="{5102005F-FA81-47B9-97A0-3FE36C6DB281}" presName="noChildren" presStyleCnt="0"/>
      <dgm:spPr/>
    </dgm:pt>
    <dgm:pt modelId="{5A0E13D2-FE70-4543-BE36-97A25AA98D8E}" type="pres">
      <dgm:prSet presAssocID="{5102005F-FA81-47B9-97A0-3FE36C6DB281}" presName="gap" presStyleCnt="0"/>
      <dgm:spPr/>
    </dgm:pt>
    <dgm:pt modelId="{8D5D5E1E-36C4-422C-B57A-A25E1AFDD1B3}" type="pres">
      <dgm:prSet presAssocID="{5102005F-FA81-47B9-97A0-3FE36C6DB281}" presName="medCircle2" presStyleLbl="vennNode1" presStyleIdx="2" presStyleCnt="3"/>
      <dgm:spPr/>
    </dgm:pt>
    <dgm:pt modelId="{7A24F806-C46C-4B4C-ADD9-10101EB16F93}" type="pres">
      <dgm:prSet presAssocID="{5102005F-FA81-47B9-97A0-3FE36C6DB281}" presName="txLvlOnly1" presStyleLbl="revTx" presStyleIdx="2" presStyleCnt="3"/>
      <dgm:spPr/>
    </dgm:pt>
  </dgm:ptLst>
  <dgm:cxnLst>
    <dgm:cxn modelId="{154DA730-B0EB-44A8-A32C-2D4F19EA98E9}" srcId="{DA7614DE-8A03-4C55-BFCC-F7C2CB2DA893}" destId="{DAF3640F-2EBB-4376-B81D-66DFE4422502}" srcOrd="0" destOrd="0" parTransId="{B6446660-7C45-4B21-8868-4BF06A186FCE}" sibTransId="{3C054E88-2D2A-496E-92C1-F705E720AF74}"/>
    <dgm:cxn modelId="{B4349B97-2D7D-4B5B-8AD6-4301C48D4942}" type="presOf" srcId="{DAF3640F-2EBB-4376-B81D-66DFE4422502}" destId="{46A9B0B0-B9AD-4E2B-9FEA-041DD0DB17B3}" srcOrd="0" destOrd="0" presId="urn:microsoft.com/office/officeart/2008/layout/VerticalCircleList"/>
    <dgm:cxn modelId="{4AAFE89C-06F1-4EA3-A474-9B8CD1C6867C}" srcId="{DA7614DE-8A03-4C55-BFCC-F7C2CB2DA893}" destId="{614134CE-EA49-46A5-AD2B-C904B713935D}" srcOrd="1" destOrd="0" parTransId="{FD95DF3C-5F7C-4D61-8AF1-E7DD355156F4}" sibTransId="{0F82CD66-A037-4D69-AACF-F9D0C2448374}"/>
    <dgm:cxn modelId="{7E1CD2A4-5E5C-441C-834E-95EAA8E64608}" type="presOf" srcId="{DA7614DE-8A03-4C55-BFCC-F7C2CB2DA893}" destId="{4BED683B-A1C2-4FD5-9A85-472025E99836}" srcOrd="0" destOrd="0" presId="urn:microsoft.com/office/officeart/2008/layout/VerticalCircleList"/>
    <dgm:cxn modelId="{155CF1A9-AB45-4B8C-8B4C-9F7D43BBA660}" type="presOf" srcId="{614134CE-EA49-46A5-AD2B-C904B713935D}" destId="{54DAAF0D-5E2B-4F3D-86F9-092DE49710A0}" srcOrd="0" destOrd="0" presId="urn:microsoft.com/office/officeart/2008/layout/VerticalCircleList"/>
    <dgm:cxn modelId="{D68294AC-8268-4D3F-9CF6-3962A818ABBD}" srcId="{DA7614DE-8A03-4C55-BFCC-F7C2CB2DA893}" destId="{5102005F-FA81-47B9-97A0-3FE36C6DB281}" srcOrd="2" destOrd="0" parTransId="{AF64B9F2-C76D-464F-B057-38C2A1D84E23}" sibTransId="{A4EEEEF0-1ED9-4BBC-AA46-B5412AB0ADA7}"/>
    <dgm:cxn modelId="{06D62DFB-5AE5-40C3-AF78-E16F880063A6}" type="presOf" srcId="{5102005F-FA81-47B9-97A0-3FE36C6DB281}" destId="{7A24F806-C46C-4B4C-ADD9-10101EB16F93}" srcOrd="0" destOrd="0" presId="urn:microsoft.com/office/officeart/2008/layout/VerticalCircleList"/>
    <dgm:cxn modelId="{D35325FC-5682-45D0-B46B-A501BC371342}" type="presParOf" srcId="{4BED683B-A1C2-4FD5-9A85-472025E99836}" destId="{5113F7E0-DAD7-41CF-85C6-B1E2FBDF73BD}" srcOrd="0" destOrd="0" presId="urn:microsoft.com/office/officeart/2008/layout/VerticalCircleList"/>
    <dgm:cxn modelId="{8E850552-7E9F-492E-958D-E78603791649}" type="presParOf" srcId="{5113F7E0-DAD7-41CF-85C6-B1E2FBDF73BD}" destId="{1249055B-54AA-4FF9-9E27-CE5FF33C3F47}" srcOrd="0" destOrd="0" presId="urn:microsoft.com/office/officeart/2008/layout/VerticalCircleList"/>
    <dgm:cxn modelId="{4787770D-2C9E-46C2-A0D8-CA41A35DC683}" type="presParOf" srcId="{5113F7E0-DAD7-41CF-85C6-B1E2FBDF73BD}" destId="{123E1B95-6C50-4716-B31B-1A359490E167}" srcOrd="1" destOrd="0" presId="urn:microsoft.com/office/officeart/2008/layout/VerticalCircleList"/>
    <dgm:cxn modelId="{505D7B39-D2C5-4175-A396-3D7029B108B2}" type="presParOf" srcId="{5113F7E0-DAD7-41CF-85C6-B1E2FBDF73BD}" destId="{46A9B0B0-B9AD-4E2B-9FEA-041DD0DB17B3}" srcOrd="2" destOrd="0" presId="urn:microsoft.com/office/officeart/2008/layout/VerticalCircleList"/>
    <dgm:cxn modelId="{C39DD441-9E71-40AD-8244-7FCAC487F597}" type="presParOf" srcId="{4BED683B-A1C2-4FD5-9A85-472025E99836}" destId="{4127D122-6D8A-4FB5-8CB4-333A609081DB}" srcOrd="1" destOrd="0" presId="urn:microsoft.com/office/officeart/2008/layout/VerticalCircleList"/>
    <dgm:cxn modelId="{43F27A39-FFFB-498A-B4B5-A7F2857FCBCF}" type="presParOf" srcId="{4127D122-6D8A-4FB5-8CB4-333A609081DB}" destId="{75D1F523-DCF6-41AE-93FF-AE1BC6339D53}" srcOrd="0" destOrd="0" presId="urn:microsoft.com/office/officeart/2008/layout/VerticalCircleList"/>
    <dgm:cxn modelId="{D37EBA1E-FDC7-4F9F-B75A-92D38810DA19}" type="presParOf" srcId="{4127D122-6D8A-4FB5-8CB4-333A609081DB}" destId="{E26F65B2-2CF5-4276-A6F3-6F69564B778F}" srcOrd="1" destOrd="0" presId="urn:microsoft.com/office/officeart/2008/layout/VerticalCircleList"/>
    <dgm:cxn modelId="{7C5CF7F9-01E8-497A-8E5C-398DC78F53C1}" type="presParOf" srcId="{4127D122-6D8A-4FB5-8CB4-333A609081DB}" destId="{54DAAF0D-5E2B-4F3D-86F9-092DE49710A0}" srcOrd="2" destOrd="0" presId="urn:microsoft.com/office/officeart/2008/layout/VerticalCircleList"/>
    <dgm:cxn modelId="{637A7504-9AEC-402F-8284-044AEF397F9E}" type="presParOf" srcId="{4BED683B-A1C2-4FD5-9A85-472025E99836}" destId="{869272B8-6442-47F7-A05E-E946D79BF140}" srcOrd="2" destOrd="0" presId="urn:microsoft.com/office/officeart/2008/layout/VerticalCircleList"/>
    <dgm:cxn modelId="{B74C9203-369C-418B-A3BE-14C7C2E11CA2}" type="presParOf" srcId="{869272B8-6442-47F7-A05E-E946D79BF140}" destId="{5A0E13D2-FE70-4543-BE36-97A25AA98D8E}" srcOrd="0" destOrd="0" presId="urn:microsoft.com/office/officeart/2008/layout/VerticalCircleList"/>
    <dgm:cxn modelId="{9FA4B592-0AFA-41CF-A422-9F3AF6F76898}" type="presParOf" srcId="{869272B8-6442-47F7-A05E-E946D79BF140}" destId="{8D5D5E1E-36C4-422C-B57A-A25E1AFDD1B3}" srcOrd="1" destOrd="0" presId="urn:microsoft.com/office/officeart/2008/layout/VerticalCircleList"/>
    <dgm:cxn modelId="{686ED39B-1F38-4204-9BA7-76557B19260C}" type="presParOf" srcId="{869272B8-6442-47F7-A05E-E946D79BF140}" destId="{7A24F806-C46C-4B4C-ADD9-10101EB16F9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C21AE6-D552-4770-8F7D-5CAD60CFD5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4B89F8E-DD4F-46A5-B32E-FD992E8FC9A7}">
      <dgm:prSet phldrT="[Text]"/>
      <dgm:spPr/>
      <dgm:t>
        <a:bodyPr/>
        <a:lstStyle/>
        <a:p>
          <a:r>
            <a:rPr lang="en-US" dirty="0"/>
            <a:t>Newer tools not always better</a:t>
          </a:r>
        </a:p>
      </dgm:t>
    </dgm:pt>
    <dgm:pt modelId="{5DBB3652-6570-4402-A5CB-79DD34864DB3}" type="parTrans" cxnId="{2357D4D7-CB27-4CDB-BC3A-AA22494EC539}">
      <dgm:prSet/>
      <dgm:spPr/>
      <dgm:t>
        <a:bodyPr/>
        <a:lstStyle/>
        <a:p>
          <a:endParaRPr lang="en-US"/>
        </a:p>
      </dgm:t>
    </dgm:pt>
    <dgm:pt modelId="{0D2AD038-1F2B-47A1-AE83-0EA1A2C70451}" type="sibTrans" cxnId="{2357D4D7-CB27-4CDB-BC3A-AA22494EC539}">
      <dgm:prSet/>
      <dgm:spPr/>
      <dgm:t>
        <a:bodyPr/>
        <a:lstStyle/>
        <a:p>
          <a:endParaRPr lang="en-US"/>
        </a:p>
      </dgm:t>
    </dgm:pt>
    <dgm:pt modelId="{83FFA8DB-6538-4D1B-B755-474E7D98799B}">
      <dgm:prSet/>
      <dgm:spPr/>
      <dgm:t>
        <a:bodyPr/>
        <a:lstStyle/>
        <a:p>
          <a:r>
            <a:rPr lang="en-US" dirty="0"/>
            <a:t>New tools may be better attuned to requirements in the Data Lake era</a:t>
          </a:r>
        </a:p>
      </dgm:t>
    </dgm:pt>
    <dgm:pt modelId="{8C89B695-4669-4924-9A2A-F6C303C4A4DC}" type="parTrans" cxnId="{CA7DB537-0B65-4F09-A2CE-0F4DE57A259F}">
      <dgm:prSet/>
      <dgm:spPr/>
      <dgm:t>
        <a:bodyPr/>
        <a:lstStyle/>
        <a:p>
          <a:endParaRPr lang="en-US"/>
        </a:p>
      </dgm:t>
    </dgm:pt>
    <dgm:pt modelId="{7AC04252-FC35-4A9F-AD20-7E72FCA5DB05}" type="sibTrans" cxnId="{CA7DB537-0B65-4F09-A2CE-0F4DE57A259F}">
      <dgm:prSet/>
      <dgm:spPr/>
      <dgm:t>
        <a:bodyPr/>
        <a:lstStyle/>
        <a:p>
          <a:endParaRPr lang="en-US"/>
        </a:p>
      </dgm:t>
    </dgm:pt>
    <dgm:pt modelId="{A004C640-01C9-4CB0-846F-86BE2A9E0F00}">
      <dgm:prSet/>
      <dgm:spPr/>
      <dgm:t>
        <a:bodyPr/>
        <a:lstStyle/>
        <a:p>
          <a:r>
            <a:rPr lang="en-US" dirty="0"/>
            <a:t>But legacy DM skills may be more comprehensive</a:t>
          </a:r>
        </a:p>
      </dgm:t>
    </dgm:pt>
    <dgm:pt modelId="{B0BEC883-FAB0-4BEC-9AEC-2751AD0850B8}" type="parTrans" cxnId="{641E0046-7E1B-4813-B6A2-1C362F6539F7}">
      <dgm:prSet/>
      <dgm:spPr/>
      <dgm:t>
        <a:bodyPr/>
        <a:lstStyle/>
        <a:p>
          <a:endParaRPr lang="en-US"/>
        </a:p>
      </dgm:t>
    </dgm:pt>
    <dgm:pt modelId="{0C12734D-26EA-4140-A331-D1C2D44A4D8C}" type="sibTrans" cxnId="{641E0046-7E1B-4813-B6A2-1C362F6539F7}">
      <dgm:prSet/>
      <dgm:spPr/>
      <dgm:t>
        <a:bodyPr/>
        <a:lstStyle/>
        <a:p>
          <a:endParaRPr lang="en-US"/>
        </a:p>
      </dgm:t>
    </dgm:pt>
    <dgm:pt modelId="{766A8B58-17E7-4B1A-B1BB-643A578A6DFE}">
      <dgm:prSet/>
      <dgm:spPr/>
      <dgm:t>
        <a:bodyPr/>
        <a:lstStyle/>
        <a:p>
          <a:r>
            <a:rPr lang="en-US" dirty="0"/>
            <a:t>Coding/scripting provides great flexibility, low productivity</a:t>
          </a:r>
        </a:p>
      </dgm:t>
    </dgm:pt>
    <dgm:pt modelId="{1BA9D676-422C-4022-BC74-3BF7CBF5991B}" type="sibTrans" cxnId="{2FDADCF0-10CC-4FE1-BE43-D14EE98F4425}">
      <dgm:prSet/>
      <dgm:spPr/>
      <dgm:t>
        <a:bodyPr/>
        <a:lstStyle/>
        <a:p>
          <a:endParaRPr lang="en-US"/>
        </a:p>
      </dgm:t>
    </dgm:pt>
    <dgm:pt modelId="{0547F6A8-D25A-44F5-B3EF-DF3A855DB2FC}" type="parTrans" cxnId="{2FDADCF0-10CC-4FE1-BE43-D14EE98F4425}">
      <dgm:prSet/>
      <dgm:spPr/>
      <dgm:t>
        <a:bodyPr/>
        <a:lstStyle/>
        <a:p>
          <a:endParaRPr lang="en-US"/>
        </a:p>
      </dgm:t>
    </dgm:pt>
    <dgm:pt modelId="{990B48EF-378F-4298-B309-BC5219427513}" type="pres">
      <dgm:prSet presAssocID="{0FC21AE6-D552-4770-8F7D-5CAD60CFD5A6}" presName="Name0" presStyleCnt="0">
        <dgm:presLayoutVars>
          <dgm:chMax val="7"/>
          <dgm:chPref val="7"/>
          <dgm:dir/>
        </dgm:presLayoutVars>
      </dgm:prSet>
      <dgm:spPr/>
    </dgm:pt>
    <dgm:pt modelId="{6CEAD583-5448-4721-9276-FD1DC0E8B893}" type="pres">
      <dgm:prSet presAssocID="{0FC21AE6-D552-4770-8F7D-5CAD60CFD5A6}" presName="Name1" presStyleCnt="0"/>
      <dgm:spPr/>
    </dgm:pt>
    <dgm:pt modelId="{B92DC67D-9A4C-4CFB-816F-B117CF5039C3}" type="pres">
      <dgm:prSet presAssocID="{0FC21AE6-D552-4770-8F7D-5CAD60CFD5A6}" presName="cycle" presStyleCnt="0"/>
      <dgm:spPr/>
    </dgm:pt>
    <dgm:pt modelId="{F884A028-6993-49BA-A1B5-973D9D84D29F}" type="pres">
      <dgm:prSet presAssocID="{0FC21AE6-D552-4770-8F7D-5CAD60CFD5A6}" presName="srcNode" presStyleLbl="node1" presStyleIdx="0" presStyleCnt="4"/>
      <dgm:spPr/>
    </dgm:pt>
    <dgm:pt modelId="{815A67E3-3F24-45F6-80C6-2AA20A7754F7}" type="pres">
      <dgm:prSet presAssocID="{0FC21AE6-D552-4770-8F7D-5CAD60CFD5A6}" presName="conn" presStyleLbl="parChTrans1D2" presStyleIdx="0" presStyleCnt="1"/>
      <dgm:spPr/>
    </dgm:pt>
    <dgm:pt modelId="{AE47DBB2-0CDE-4894-9D82-0CEA29EF3D8F}" type="pres">
      <dgm:prSet presAssocID="{0FC21AE6-D552-4770-8F7D-5CAD60CFD5A6}" presName="extraNode" presStyleLbl="node1" presStyleIdx="0" presStyleCnt="4"/>
      <dgm:spPr/>
    </dgm:pt>
    <dgm:pt modelId="{78036ABA-9CD0-4E38-A8C6-51A04A7E9B61}" type="pres">
      <dgm:prSet presAssocID="{0FC21AE6-D552-4770-8F7D-5CAD60CFD5A6}" presName="dstNode" presStyleLbl="node1" presStyleIdx="0" presStyleCnt="4"/>
      <dgm:spPr/>
    </dgm:pt>
    <dgm:pt modelId="{EACDF549-1CD2-4C2C-B0CE-7DE81DEAF313}" type="pres">
      <dgm:prSet presAssocID="{24B89F8E-DD4F-46A5-B32E-FD992E8FC9A7}" presName="text_1" presStyleLbl="node1" presStyleIdx="0" presStyleCnt="4">
        <dgm:presLayoutVars>
          <dgm:bulletEnabled val="1"/>
        </dgm:presLayoutVars>
      </dgm:prSet>
      <dgm:spPr/>
    </dgm:pt>
    <dgm:pt modelId="{C73ACFC1-7B4E-488C-9890-93B4836AA442}" type="pres">
      <dgm:prSet presAssocID="{24B89F8E-DD4F-46A5-B32E-FD992E8FC9A7}" presName="accent_1" presStyleCnt="0"/>
      <dgm:spPr/>
    </dgm:pt>
    <dgm:pt modelId="{CAB77888-FAC0-4317-97FA-C3E37442D88E}" type="pres">
      <dgm:prSet presAssocID="{24B89F8E-DD4F-46A5-B32E-FD992E8FC9A7}" presName="accentRepeatNode" presStyleLbl="solidFgAcc1" presStyleIdx="0" presStyleCnt="4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0553C42-0C05-4A82-9337-C5DCED85935B}" type="pres">
      <dgm:prSet presAssocID="{83FFA8DB-6538-4D1B-B755-474E7D98799B}" presName="text_2" presStyleLbl="node1" presStyleIdx="1" presStyleCnt="4">
        <dgm:presLayoutVars>
          <dgm:bulletEnabled val="1"/>
        </dgm:presLayoutVars>
      </dgm:prSet>
      <dgm:spPr/>
    </dgm:pt>
    <dgm:pt modelId="{527FB145-3B8C-41D1-B4C5-C5DCD177CB59}" type="pres">
      <dgm:prSet presAssocID="{83FFA8DB-6538-4D1B-B755-474E7D98799B}" presName="accent_2" presStyleCnt="0"/>
      <dgm:spPr/>
    </dgm:pt>
    <dgm:pt modelId="{667D82A5-0EE2-4BCC-B02D-A5F5664BB41B}" type="pres">
      <dgm:prSet presAssocID="{83FFA8DB-6538-4D1B-B755-474E7D98799B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61287F18-FDE2-4872-A30B-28442CB0C7DF}" type="pres">
      <dgm:prSet presAssocID="{A004C640-01C9-4CB0-846F-86BE2A9E0F00}" presName="text_3" presStyleLbl="node1" presStyleIdx="2" presStyleCnt="4">
        <dgm:presLayoutVars>
          <dgm:bulletEnabled val="1"/>
        </dgm:presLayoutVars>
      </dgm:prSet>
      <dgm:spPr/>
    </dgm:pt>
    <dgm:pt modelId="{F53F97D0-A40D-4BCF-A8C4-4E3187FD01F8}" type="pres">
      <dgm:prSet presAssocID="{A004C640-01C9-4CB0-846F-86BE2A9E0F00}" presName="accent_3" presStyleCnt="0"/>
      <dgm:spPr/>
    </dgm:pt>
    <dgm:pt modelId="{27253D68-F45B-4394-9343-64F92E4E7A05}" type="pres">
      <dgm:prSet presAssocID="{A004C640-01C9-4CB0-846F-86BE2A9E0F00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962D90C-511A-44F8-9DC8-0D0F8F5272C5}" type="pres">
      <dgm:prSet presAssocID="{766A8B58-17E7-4B1A-B1BB-643A578A6DFE}" presName="text_4" presStyleLbl="node1" presStyleIdx="3" presStyleCnt="4">
        <dgm:presLayoutVars>
          <dgm:bulletEnabled val="1"/>
        </dgm:presLayoutVars>
      </dgm:prSet>
      <dgm:spPr/>
    </dgm:pt>
    <dgm:pt modelId="{4A2569F3-6083-40E2-B255-9F40A58F941F}" type="pres">
      <dgm:prSet presAssocID="{766A8B58-17E7-4B1A-B1BB-643A578A6DFE}" presName="accent_4" presStyleCnt="0"/>
      <dgm:spPr/>
    </dgm:pt>
    <dgm:pt modelId="{1DDB1108-837B-45C2-9166-8328B1B98E46}" type="pres">
      <dgm:prSet presAssocID="{766A8B58-17E7-4B1A-B1BB-643A578A6DFE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2A1ED409-C4D3-4010-914C-A22414DE1E34}" type="presOf" srcId="{766A8B58-17E7-4B1A-B1BB-643A578A6DFE}" destId="{3962D90C-511A-44F8-9DC8-0D0F8F5272C5}" srcOrd="0" destOrd="0" presId="urn:microsoft.com/office/officeart/2008/layout/VerticalCurvedList"/>
    <dgm:cxn modelId="{59E66C11-5448-4AC4-9C2D-490E144C0E0A}" type="presOf" srcId="{24B89F8E-DD4F-46A5-B32E-FD992E8FC9A7}" destId="{EACDF549-1CD2-4C2C-B0CE-7DE81DEAF313}" srcOrd="0" destOrd="0" presId="urn:microsoft.com/office/officeart/2008/layout/VerticalCurvedList"/>
    <dgm:cxn modelId="{CA7DB537-0B65-4F09-A2CE-0F4DE57A259F}" srcId="{0FC21AE6-D552-4770-8F7D-5CAD60CFD5A6}" destId="{83FFA8DB-6538-4D1B-B755-474E7D98799B}" srcOrd="1" destOrd="0" parTransId="{8C89B695-4669-4924-9A2A-F6C303C4A4DC}" sibTransId="{7AC04252-FC35-4A9F-AD20-7E72FCA5DB05}"/>
    <dgm:cxn modelId="{641E0046-7E1B-4813-B6A2-1C362F6539F7}" srcId="{0FC21AE6-D552-4770-8F7D-5CAD60CFD5A6}" destId="{A004C640-01C9-4CB0-846F-86BE2A9E0F00}" srcOrd="2" destOrd="0" parTransId="{B0BEC883-FAB0-4BEC-9AEC-2751AD0850B8}" sibTransId="{0C12734D-26EA-4140-A331-D1C2D44A4D8C}"/>
    <dgm:cxn modelId="{D0E5376B-C617-4016-AAFE-EE9F7F116386}" type="presOf" srcId="{A004C640-01C9-4CB0-846F-86BE2A9E0F00}" destId="{61287F18-FDE2-4872-A30B-28442CB0C7DF}" srcOrd="0" destOrd="0" presId="urn:microsoft.com/office/officeart/2008/layout/VerticalCurvedList"/>
    <dgm:cxn modelId="{3E35B64B-D3B5-4A84-820D-C249CEE5DA7D}" type="presOf" srcId="{0FC21AE6-D552-4770-8F7D-5CAD60CFD5A6}" destId="{990B48EF-378F-4298-B309-BC5219427513}" srcOrd="0" destOrd="0" presId="urn:microsoft.com/office/officeart/2008/layout/VerticalCurvedList"/>
    <dgm:cxn modelId="{CCD2BA81-7661-474E-83B1-9718FF856C45}" type="presOf" srcId="{0D2AD038-1F2B-47A1-AE83-0EA1A2C70451}" destId="{815A67E3-3F24-45F6-80C6-2AA20A7754F7}" srcOrd="0" destOrd="0" presId="urn:microsoft.com/office/officeart/2008/layout/VerticalCurvedList"/>
    <dgm:cxn modelId="{2357D4D7-CB27-4CDB-BC3A-AA22494EC539}" srcId="{0FC21AE6-D552-4770-8F7D-5CAD60CFD5A6}" destId="{24B89F8E-DD4F-46A5-B32E-FD992E8FC9A7}" srcOrd="0" destOrd="0" parTransId="{5DBB3652-6570-4402-A5CB-79DD34864DB3}" sibTransId="{0D2AD038-1F2B-47A1-AE83-0EA1A2C70451}"/>
    <dgm:cxn modelId="{2FDADCF0-10CC-4FE1-BE43-D14EE98F4425}" srcId="{0FC21AE6-D552-4770-8F7D-5CAD60CFD5A6}" destId="{766A8B58-17E7-4B1A-B1BB-643A578A6DFE}" srcOrd="3" destOrd="0" parTransId="{0547F6A8-D25A-44F5-B3EF-DF3A855DB2FC}" sibTransId="{1BA9D676-422C-4022-BC74-3BF7CBF5991B}"/>
    <dgm:cxn modelId="{F0D1C9FC-1477-434E-8B6F-F66725C4D668}" type="presOf" srcId="{83FFA8DB-6538-4D1B-B755-474E7D98799B}" destId="{40553C42-0C05-4A82-9337-C5DCED85935B}" srcOrd="0" destOrd="0" presId="urn:microsoft.com/office/officeart/2008/layout/VerticalCurvedList"/>
    <dgm:cxn modelId="{5381DBCF-DA29-4F5C-BD1E-6B77EA7905E3}" type="presParOf" srcId="{990B48EF-378F-4298-B309-BC5219427513}" destId="{6CEAD583-5448-4721-9276-FD1DC0E8B893}" srcOrd="0" destOrd="0" presId="urn:microsoft.com/office/officeart/2008/layout/VerticalCurvedList"/>
    <dgm:cxn modelId="{5F3B4C0F-6B96-419D-BE26-64E369302943}" type="presParOf" srcId="{6CEAD583-5448-4721-9276-FD1DC0E8B893}" destId="{B92DC67D-9A4C-4CFB-816F-B117CF5039C3}" srcOrd="0" destOrd="0" presId="urn:microsoft.com/office/officeart/2008/layout/VerticalCurvedList"/>
    <dgm:cxn modelId="{F5B84A35-5155-4673-8BA3-B02AE2902224}" type="presParOf" srcId="{B92DC67D-9A4C-4CFB-816F-B117CF5039C3}" destId="{F884A028-6993-49BA-A1B5-973D9D84D29F}" srcOrd="0" destOrd="0" presId="urn:microsoft.com/office/officeart/2008/layout/VerticalCurvedList"/>
    <dgm:cxn modelId="{66A0BFFC-7FD9-4559-B849-70A6371D988C}" type="presParOf" srcId="{B92DC67D-9A4C-4CFB-816F-B117CF5039C3}" destId="{815A67E3-3F24-45F6-80C6-2AA20A7754F7}" srcOrd="1" destOrd="0" presId="urn:microsoft.com/office/officeart/2008/layout/VerticalCurvedList"/>
    <dgm:cxn modelId="{595AD8E2-6C91-4255-A75B-4EBBA93E88FE}" type="presParOf" srcId="{B92DC67D-9A4C-4CFB-816F-B117CF5039C3}" destId="{AE47DBB2-0CDE-4894-9D82-0CEA29EF3D8F}" srcOrd="2" destOrd="0" presId="urn:microsoft.com/office/officeart/2008/layout/VerticalCurvedList"/>
    <dgm:cxn modelId="{C896858E-DD4F-43AA-82D9-37FAFDB92F81}" type="presParOf" srcId="{B92DC67D-9A4C-4CFB-816F-B117CF5039C3}" destId="{78036ABA-9CD0-4E38-A8C6-51A04A7E9B61}" srcOrd="3" destOrd="0" presId="urn:microsoft.com/office/officeart/2008/layout/VerticalCurvedList"/>
    <dgm:cxn modelId="{E428F1E1-E0D1-4F3A-8FCF-CF86760E4B0D}" type="presParOf" srcId="{6CEAD583-5448-4721-9276-FD1DC0E8B893}" destId="{EACDF549-1CD2-4C2C-B0CE-7DE81DEAF313}" srcOrd="1" destOrd="0" presId="urn:microsoft.com/office/officeart/2008/layout/VerticalCurvedList"/>
    <dgm:cxn modelId="{604A54FE-058D-4AF7-8505-0420A43220A2}" type="presParOf" srcId="{6CEAD583-5448-4721-9276-FD1DC0E8B893}" destId="{C73ACFC1-7B4E-488C-9890-93B4836AA442}" srcOrd="2" destOrd="0" presId="urn:microsoft.com/office/officeart/2008/layout/VerticalCurvedList"/>
    <dgm:cxn modelId="{1A3A278C-0979-4B60-9A62-087DEFB876FA}" type="presParOf" srcId="{C73ACFC1-7B4E-488C-9890-93B4836AA442}" destId="{CAB77888-FAC0-4317-97FA-C3E37442D88E}" srcOrd="0" destOrd="0" presId="urn:microsoft.com/office/officeart/2008/layout/VerticalCurvedList"/>
    <dgm:cxn modelId="{AE281FDE-A7BB-4D62-B01F-807EC16D83A0}" type="presParOf" srcId="{6CEAD583-5448-4721-9276-FD1DC0E8B893}" destId="{40553C42-0C05-4A82-9337-C5DCED85935B}" srcOrd="3" destOrd="0" presId="urn:microsoft.com/office/officeart/2008/layout/VerticalCurvedList"/>
    <dgm:cxn modelId="{7A91DE46-FAE4-4A73-918D-B1708A4760FF}" type="presParOf" srcId="{6CEAD583-5448-4721-9276-FD1DC0E8B893}" destId="{527FB145-3B8C-41D1-B4C5-C5DCD177CB59}" srcOrd="4" destOrd="0" presId="urn:microsoft.com/office/officeart/2008/layout/VerticalCurvedList"/>
    <dgm:cxn modelId="{0E4919CB-7F6F-4F62-B7ED-A3DE32D80DAE}" type="presParOf" srcId="{527FB145-3B8C-41D1-B4C5-C5DCD177CB59}" destId="{667D82A5-0EE2-4BCC-B02D-A5F5664BB41B}" srcOrd="0" destOrd="0" presId="urn:microsoft.com/office/officeart/2008/layout/VerticalCurvedList"/>
    <dgm:cxn modelId="{0CDDE615-CE08-4F28-8958-37935CEC3087}" type="presParOf" srcId="{6CEAD583-5448-4721-9276-FD1DC0E8B893}" destId="{61287F18-FDE2-4872-A30B-28442CB0C7DF}" srcOrd="5" destOrd="0" presId="urn:microsoft.com/office/officeart/2008/layout/VerticalCurvedList"/>
    <dgm:cxn modelId="{9D120173-3C6C-466B-8156-FE4616D4D092}" type="presParOf" srcId="{6CEAD583-5448-4721-9276-FD1DC0E8B893}" destId="{F53F97D0-A40D-4BCF-A8C4-4E3187FD01F8}" srcOrd="6" destOrd="0" presId="urn:microsoft.com/office/officeart/2008/layout/VerticalCurvedList"/>
    <dgm:cxn modelId="{950FDCE6-8227-43C5-A2BE-78418E8FAE24}" type="presParOf" srcId="{F53F97D0-A40D-4BCF-A8C4-4E3187FD01F8}" destId="{27253D68-F45B-4394-9343-64F92E4E7A05}" srcOrd="0" destOrd="0" presId="urn:microsoft.com/office/officeart/2008/layout/VerticalCurvedList"/>
    <dgm:cxn modelId="{9CE1BEAA-33CF-4C5F-BE7C-2395E98EE503}" type="presParOf" srcId="{6CEAD583-5448-4721-9276-FD1DC0E8B893}" destId="{3962D90C-511A-44F8-9DC8-0D0F8F5272C5}" srcOrd="7" destOrd="0" presId="urn:microsoft.com/office/officeart/2008/layout/VerticalCurvedList"/>
    <dgm:cxn modelId="{0BDC61DC-BEA7-4720-AC9D-6E1B59143E94}" type="presParOf" srcId="{6CEAD583-5448-4721-9276-FD1DC0E8B893}" destId="{4A2569F3-6083-40E2-B255-9F40A58F941F}" srcOrd="8" destOrd="0" presId="urn:microsoft.com/office/officeart/2008/layout/VerticalCurvedList"/>
    <dgm:cxn modelId="{588A8557-2B73-43F5-AC22-AA6D2A091910}" type="presParOf" srcId="{4A2569F3-6083-40E2-B255-9F40A58F941F}" destId="{1DDB1108-837B-45C2-9166-8328B1B98E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96F7EE-1BE1-4640-BC4D-BCCAC020D061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0E80094-A8A9-4857-ACB3-97974A32452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Remember:</a:t>
          </a:r>
        </a:p>
      </dgm:t>
    </dgm:pt>
    <dgm:pt modelId="{C610EA17-EA1B-4080-8C89-6D7433E76D0B}" type="parTrans" cxnId="{8A871BDD-8059-42E9-B9A5-43F8EA6A37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7B6F96-C66D-4BF7-A25A-8F41F77B397E}" type="sibTrans" cxnId="{8A871BDD-8059-42E9-B9A5-43F8EA6A37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2284B4-4112-473C-9913-12959D106E8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Sensitive data goes beyond names and SSNs</a:t>
          </a:r>
        </a:p>
      </dgm:t>
    </dgm:pt>
    <dgm:pt modelId="{1141BDB3-1F68-4AE4-9572-957EC9C4EED0}" type="parTrans" cxnId="{CBF5C66B-B444-49E1-BD7D-FCA3DF3DD8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C75929-929F-4620-9170-727320D797F3}" type="sibTrans" cxnId="{CBF5C66B-B444-49E1-BD7D-FCA3DF3DD8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67AF94-808C-4D13-87F6-175BCAA2225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Religious background, sexuality and political beliefs</a:t>
          </a:r>
        </a:p>
      </dgm:t>
    </dgm:pt>
    <dgm:pt modelId="{B062FE77-9D30-49CA-A135-CBB1DD2913DB}" type="parTrans" cxnId="{721A49D7-8524-411C-9BD8-1109EEA75E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B43614-8F67-4F66-9209-FA6517A67442}" type="sibTrans" cxnId="{721A49D7-8524-411C-9BD8-1109EEA75E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F2D1EE-6F81-434E-A2BA-B4A3AC0C6D5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Sensitivity is in the eye of the subject</a:t>
          </a:r>
        </a:p>
      </dgm:t>
    </dgm:pt>
    <dgm:pt modelId="{E31DFFF0-9535-4DF8-9D11-D639E689595C}" type="parTrans" cxnId="{5F9B0848-0029-4BB2-AFD0-DCFE9BB5EE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2A8960-94AD-413E-AC51-9C9E907FAAE1}" type="sibTrans" cxnId="{5F9B0848-0029-4BB2-AFD0-DCFE9BB5EE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35034B-43A6-4DC5-8C29-2B2A7EE282D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Accordingly, need various approaches:</a:t>
          </a:r>
        </a:p>
      </dgm:t>
    </dgm:pt>
    <dgm:pt modelId="{08B8EDF6-BE10-44BF-8258-D3670DFAB096}" type="parTrans" cxnId="{3E18CFEC-4E3C-4A64-AACA-808E299E6A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123E29-ED60-4B44-8EA6-0B287B377F5B}" type="sibTrans" cxnId="{3E18CFEC-4E3C-4A64-AACA-808E299E6A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C8CCFC-4CD8-4ED3-BF2A-EEA8D84A50A1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Data fingerprinting/classification</a:t>
          </a:r>
          <a:endParaRPr lang="en-US" dirty="0">
            <a:solidFill>
              <a:schemeClr val="tx1"/>
            </a:solidFill>
          </a:endParaRPr>
        </a:p>
      </dgm:t>
    </dgm:pt>
    <dgm:pt modelId="{A6573A54-414C-415E-8A98-8822496D55D5}" type="parTrans" cxnId="{CF04CA09-476A-44C3-BB86-DC0F396D4C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32B827-B48B-435F-A4DB-92C1B7EEAB2A}" type="sibTrans" cxnId="{CF04CA09-476A-44C3-BB86-DC0F396D4C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962768-4C6D-42AE-8FB3-CE78E092D574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Algorithms</a:t>
          </a:r>
          <a:endParaRPr lang="en-US" dirty="0">
            <a:solidFill>
              <a:schemeClr val="tx1"/>
            </a:solidFill>
          </a:endParaRPr>
        </a:p>
      </dgm:t>
    </dgm:pt>
    <dgm:pt modelId="{B910FAC6-1818-4313-B1DB-B5AC31C01026}" type="parTrans" cxnId="{A9F2BBD6-F35E-4BDD-BEEE-4DF8349391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4A8A1CA-76AE-4A01-9AA4-819BE110C798}" type="sibTrans" cxnId="{A9F2BBD6-F35E-4BDD-BEEE-4DF8349391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A21011-0D01-4E3B-9D07-EEE8D1845970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Patterns (RegEx)</a:t>
          </a:r>
          <a:endParaRPr lang="en-US" dirty="0">
            <a:solidFill>
              <a:schemeClr val="tx1"/>
            </a:solidFill>
          </a:endParaRPr>
        </a:p>
      </dgm:t>
    </dgm:pt>
    <dgm:pt modelId="{F9EF887B-6010-4B26-B10A-DE0E9F103F53}" type="parTrans" cxnId="{F6E21FE3-18BF-4F80-9014-9F8D310BD3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9B8D89-4E55-474A-82AD-A0587CEDD4C6}" type="sibTrans" cxnId="{F6E21FE3-18BF-4F80-9014-9F8D310BD3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6A6946-07B6-4EB9-AFE0-D09C5981737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Dictionaries</a:t>
          </a:r>
        </a:p>
      </dgm:t>
    </dgm:pt>
    <dgm:pt modelId="{9F952F76-A890-4A05-BE7D-9A5C275617D9}" type="parTrans" cxnId="{2E988305-B810-406E-A3F9-AD3E797D44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D6CAF2-D375-4D7F-9100-7A13D515B39B}" type="sibTrans" cxnId="{2E988305-B810-406E-A3F9-AD3E797D44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4AE1E0-2387-4A8E-BDC1-6EC451E166D6}" type="pres">
      <dgm:prSet presAssocID="{2E96F7EE-1BE1-4640-BC4D-BCCAC020D061}" presName="theList" presStyleCnt="0">
        <dgm:presLayoutVars>
          <dgm:dir/>
          <dgm:animLvl val="lvl"/>
          <dgm:resizeHandles val="exact"/>
        </dgm:presLayoutVars>
      </dgm:prSet>
      <dgm:spPr/>
    </dgm:pt>
    <dgm:pt modelId="{6EE96C46-3DAF-4A8C-A6F7-3D662C44E3B5}" type="pres">
      <dgm:prSet presAssocID="{40E80094-A8A9-4857-ACB3-97974A324520}" presName="compNode" presStyleCnt="0"/>
      <dgm:spPr/>
    </dgm:pt>
    <dgm:pt modelId="{4CD5CAFB-DD6A-431B-89CC-66294DACEF9A}" type="pres">
      <dgm:prSet presAssocID="{40E80094-A8A9-4857-ACB3-97974A324520}" presName="aNode" presStyleLbl="bgShp" presStyleIdx="0" presStyleCnt="2"/>
      <dgm:spPr/>
    </dgm:pt>
    <dgm:pt modelId="{B20CFB6B-9940-4FC8-82DD-E7B50EB65343}" type="pres">
      <dgm:prSet presAssocID="{40E80094-A8A9-4857-ACB3-97974A324520}" presName="textNode" presStyleLbl="bgShp" presStyleIdx="0" presStyleCnt="2"/>
      <dgm:spPr/>
    </dgm:pt>
    <dgm:pt modelId="{585752E3-83E2-4849-87E5-7C9AB2F882E4}" type="pres">
      <dgm:prSet presAssocID="{40E80094-A8A9-4857-ACB3-97974A324520}" presName="compChildNode" presStyleCnt="0"/>
      <dgm:spPr/>
    </dgm:pt>
    <dgm:pt modelId="{5246F0A8-4F26-459A-A2D2-591D3051C13F}" type="pres">
      <dgm:prSet presAssocID="{40E80094-A8A9-4857-ACB3-97974A324520}" presName="theInnerList" presStyleCnt="0"/>
      <dgm:spPr/>
    </dgm:pt>
    <dgm:pt modelId="{2A787D3C-56DE-4678-B1C0-AB7B687F0007}" type="pres">
      <dgm:prSet presAssocID="{5E2284B4-4112-473C-9913-12959D106E8F}" presName="childNode" presStyleLbl="node1" presStyleIdx="0" presStyleCnt="7">
        <dgm:presLayoutVars>
          <dgm:bulletEnabled val="1"/>
        </dgm:presLayoutVars>
      </dgm:prSet>
      <dgm:spPr/>
    </dgm:pt>
    <dgm:pt modelId="{6FFAEC7A-9626-4161-B707-CDF96452FF38}" type="pres">
      <dgm:prSet presAssocID="{5E2284B4-4112-473C-9913-12959D106E8F}" presName="aSpace2" presStyleCnt="0"/>
      <dgm:spPr/>
    </dgm:pt>
    <dgm:pt modelId="{301DA920-818C-4822-8D83-FE5402235B29}" type="pres">
      <dgm:prSet presAssocID="{1A67AF94-808C-4D13-87F6-175BCAA22250}" presName="childNode" presStyleLbl="node1" presStyleIdx="1" presStyleCnt="7">
        <dgm:presLayoutVars>
          <dgm:bulletEnabled val="1"/>
        </dgm:presLayoutVars>
      </dgm:prSet>
      <dgm:spPr/>
    </dgm:pt>
    <dgm:pt modelId="{EFE83169-E8B0-45F2-A759-559B1C99147C}" type="pres">
      <dgm:prSet presAssocID="{1A67AF94-808C-4D13-87F6-175BCAA22250}" presName="aSpace2" presStyleCnt="0"/>
      <dgm:spPr/>
    </dgm:pt>
    <dgm:pt modelId="{9A846385-AEA9-4C3A-AF66-ED3EF81D6902}" type="pres">
      <dgm:prSet presAssocID="{AAF2D1EE-6F81-434E-A2BA-B4A3AC0C6D50}" presName="childNode" presStyleLbl="node1" presStyleIdx="2" presStyleCnt="7">
        <dgm:presLayoutVars>
          <dgm:bulletEnabled val="1"/>
        </dgm:presLayoutVars>
      </dgm:prSet>
      <dgm:spPr/>
    </dgm:pt>
    <dgm:pt modelId="{4B3BACB5-D350-4949-8DE6-5FCA6376A01B}" type="pres">
      <dgm:prSet presAssocID="{AAF2D1EE-6F81-434E-A2BA-B4A3AC0C6D50}" presName="aSpace2" presStyleCnt="0"/>
      <dgm:spPr/>
    </dgm:pt>
    <dgm:pt modelId="{7DC0C68E-8400-4913-8D79-36C2F892DBA4}" type="pres">
      <dgm:prSet presAssocID="{1A35034B-43A6-4DC5-8C29-2B2A7EE282D4}" presName="childNode" presStyleLbl="node1" presStyleIdx="3" presStyleCnt="7">
        <dgm:presLayoutVars>
          <dgm:bulletEnabled val="1"/>
        </dgm:presLayoutVars>
      </dgm:prSet>
      <dgm:spPr/>
    </dgm:pt>
    <dgm:pt modelId="{277BC69E-A19E-4F46-8843-3C2B52C08B26}" type="pres">
      <dgm:prSet presAssocID="{40E80094-A8A9-4857-ACB3-97974A324520}" presName="aSpace" presStyleCnt="0"/>
      <dgm:spPr/>
    </dgm:pt>
    <dgm:pt modelId="{C38793F3-D030-4679-B5B0-A8BADAB5C8A2}" type="pres">
      <dgm:prSet presAssocID="{7AC8CCFC-4CD8-4ED3-BF2A-EEA8D84A50A1}" presName="compNode" presStyleCnt="0"/>
      <dgm:spPr/>
    </dgm:pt>
    <dgm:pt modelId="{603ACD67-E172-496E-8534-FD77169B1404}" type="pres">
      <dgm:prSet presAssocID="{7AC8CCFC-4CD8-4ED3-BF2A-EEA8D84A50A1}" presName="aNode" presStyleLbl="bgShp" presStyleIdx="1" presStyleCnt="2"/>
      <dgm:spPr/>
    </dgm:pt>
    <dgm:pt modelId="{8D53DB6C-252D-4F0B-988B-B42A86F3C202}" type="pres">
      <dgm:prSet presAssocID="{7AC8CCFC-4CD8-4ED3-BF2A-EEA8D84A50A1}" presName="textNode" presStyleLbl="bgShp" presStyleIdx="1" presStyleCnt="2"/>
      <dgm:spPr/>
    </dgm:pt>
    <dgm:pt modelId="{6B3D3E12-979D-4A58-A040-ABD518BC99CE}" type="pres">
      <dgm:prSet presAssocID="{7AC8CCFC-4CD8-4ED3-BF2A-EEA8D84A50A1}" presName="compChildNode" presStyleCnt="0"/>
      <dgm:spPr/>
    </dgm:pt>
    <dgm:pt modelId="{2CA2A86E-8054-4D31-87D3-FE079277557E}" type="pres">
      <dgm:prSet presAssocID="{7AC8CCFC-4CD8-4ED3-BF2A-EEA8D84A50A1}" presName="theInnerList" presStyleCnt="0"/>
      <dgm:spPr/>
    </dgm:pt>
    <dgm:pt modelId="{8549488A-3D83-4C28-8CDE-044BC73EA646}" type="pres">
      <dgm:prSet presAssocID="{A1962768-4C6D-42AE-8FB3-CE78E092D574}" presName="childNode" presStyleLbl="node1" presStyleIdx="4" presStyleCnt="7">
        <dgm:presLayoutVars>
          <dgm:bulletEnabled val="1"/>
        </dgm:presLayoutVars>
      </dgm:prSet>
      <dgm:spPr/>
    </dgm:pt>
    <dgm:pt modelId="{468B1360-BC05-46E9-BF3E-8BFAA12FE8FD}" type="pres">
      <dgm:prSet presAssocID="{A1962768-4C6D-42AE-8FB3-CE78E092D574}" presName="aSpace2" presStyleCnt="0"/>
      <dgm:spPr/>
    </dgm:pt>
    <dgm:pt modelId="{879886AC-616B-46E6-A2DD-67063FDC8AA2}" type="pres">
      <dgm:prSet presAssocID="{DAA21011-0D01-4E3B-9D07-EEE8D1845970}" presName="childNode" presStyleLbl="node1" presStyleIdx="5" presStyleCnt="7">
        <dgm:presLayoutVars>
          <dgm:bulletEnabled val="1"/>
        </dgm:presLayoutVars>
      </dgm:prSet>
      <dgm:spPr/>
    </dgm:pt>
    <dgm:pt modelId="{14D42BF6-4998-4AB0-813F-E5C1FBD7FF0C}" type="pres">
      <dgm:prSet presAssocID="{DAA21011-0D01-4E3B-9D07-EEE8D1845970}" presName="aSpace2" presStyleCnt="0"/>
      <dgm:spPr/>
    </dgm:pt>
    <dgm:pt modelId="{7106AFF6-5F71-4EB4-A4DA-803AD7896E9D}" type="pres">
      <dgm:prSet presAssocID="{4E6A6946-07B6-4EB9-AFE0-D09C59817378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2E988305-B810-406E-A3F9-AD3E797D4483}" srcId="{7AC8CCFC-4CD8-4ED3-BF2A-EEA8D84A50A1}" destId="{4E6A6946-07B6-4EB9-AFE0-D09C59817378}" srcOrd="2" destOrd="0" parTransId="{9F952F76-A890-4A05-BE7D-9A5C275617D9}" sibTransId="{55D6CAF2-D375-4D7F-9100-7A13D515B39B}"/>
    <dgm:cxn modelId="{CF04CA09-476A-44C3-BB86-DC0F396D4CE9}" srcId="{2E96F7EE-1BE1-4640-BC4D-BCCAC020D061}" destId="{7AC8CCFC-4CD8-4ED3-BF2A-EEA8D84A50A1}" srcOrd="1" destOrd="0" parTransId="{A6573A54-414C-415E-8A98-8822496D55D5}" sibTransId="{9A32B827-B48B-435F-A4DB-92C1B7EEAB2A}"/>
    <dgm:cxn modelId="{AF8E7A1C-0C9B-428A-A372-201F273B4CA7}" type="presOf" srcId="{A1962768-4C6D-42AE-8FB3-CE78E092D574}" destId="{8549488A-3D83-4C28-8CDE-044BC73EA646}" srcOrd="0" destOrd="0" presId="urn:microsoft.com/office/officeart/2005/8/layout/lProcess2"/>
    <dgm:cxn modelId="{CA820A1D-5395-46D6-9FF4-BE7AEF793CCE}" type="presOf" srcId="{1A35034B-43A6-4DC5-8C29-2B2A7EE282D4}" destId="{7DC0C68E-8400-4913-8D79-36C2F892DBA4}" srcOrd="0" destOrd="0" presId="urn:microsoft.com/office/officeart/2005/8/layout/lProcess2"/>
    <dgm:cxn modelId="{CEB4852E-47F9-4FC8-B8CD-40945AC66001}" type="presOf" srcId="{7AC8CCFC-4CD8-4ED3-BF2A-EEA8D84A50A1}" destId="{603ACD67-E172-496E-8534-FD77169B1404}" srcOrd="0" destOrd="0" presId="urn:microsoft.com/office/officeart/2005/8/layout/lProcess2"/>
    <dgm:cxn modelId="{C645623F-A20F-486C-B69A-541D05A96CE4}" type="presOf" srcId="{2E96F7EE-1BE1-4640-BC4D-BCCAC020D061}" destId="{AC4AE1E0-2387-4A8E-BDC1-6EC451E166D6}" srcOrd="0" destOrd="0" presId="urn:microsoft.com/office/officeart/2005/8/layout/lProcess2"/>
    <dgm:cxn modelId="{5F9B0848-0029-4BB2-AFD0-DCFE9BB5EEF2}" srcId="{40E80094-A8A9-4857-ACB3-97974A324520}" destId="{AAF2D1EE-6F81-434E-A2BA-B4A3AC0C6D50}" srcOrd="2" destOrd="0" parTransId="{E31DFFF0-9535-4DF8-9D11-D639E689595C}" sibTransId="{A32A8960-94AD-413E-AC51-9C9E907FAAE1}"/>
    <dgm:cxn modelId="{CBF5C66B-B444-49E1-BD7D-FCA3DF3DD842}" srcId="{40E80094-A8A9-4857-ACB3-97974A324520}" destId="{5E2284B4-4112-473C-9913-12959D106E8F}" srcOrd="0" destOrd="0" parTransId="{1141BDB3-1F68-4AE4-9572-957EC9C4EED0}" sibTransId="{50C75929-929F-4620-9170-727320D797F3}"/>
    <dgm:cxn modelId="{C48E4050-26AF-4714-956C-4AF0FC49EEB5}" type="presOf" srcId="{5E2284B4-4112-473C-9913-12959D106E8F}" destId="{2A787D3C-56DE-4678-B1C0-AB7B687F0007}" srcOrd="0" destOrd="0" presId="urn:microsoft.com/office/officeart/2005/8/layout/lProcess2"/>
    <dgm:cxn modelId="{2801ED82-DB6A-4445-8128-57CDF753AFD1}" type="presOf" srcId="{7AC8CCFC-4CD8-4ED3-BF2A-EEA8D84A50A1}" destId="{8D53DB6C-252D-4F0B-988B-B42A86F3C202}" srcOrd="1" destOrd="0" presId="urn:microsoft.com/office/officeart/2005/8/layout/lProcess2"/>
    <dgm:cxn modelId="{6CB8A989-BE2D-471D-8805-EEB14F19CED5}" type="presOf" srcId="{40E80094-A8A9-4857-ACB3-97974A324520}" destId="{B20CFB6B-9940-4FC8-82DD-E7B50EB65343}" srcOrd="1" destOrd="0" presId="urn:microsoft.com/office/officeart/2005/8/layout/lProcess2"/>
    <dgm:cxn modelId="{D79FD88D-2791-4469-98CF-9810DDA8BA97}" type="presOf" srcId="{40E80094-A8A9-4857-ACB3-97974A324520}" destId="{4CD5CAFB-DD6A-431B-89CC-66294DACEF9A}" srcOrd="0" destOrd="0" presId="urn:microsoft.com/office/officeart/2005/8/layout/lProcess2"/>
    <dgm:cxn modelId="{02BAB8CE-DD9D-4DBE-8DDA-F3AC0B777BF2}" type="presOf" srcId="{4E6A6946-07B6-4EB9-AFE0-D09C59817378}" destId="{7106AFF6-5F71-4EB4-A4DA-803AD7896E9D}" srcOrd="0" destOrd="0" presId="urn:microsoft.com/office/officeart/2005/8/layout/lProcess2"/>
    <dgm:cxn modelId="{5D101AD4-D62A-462B-B754-7E6A9F99792A}" type="presOf" srcId="{DAA21011-0D01-4E3B-9D07-EEE8D1845970}" destId="{879886AC-616B-46E6-A2DD-67063FDC8AA2}" srcOrd="0" destOrd="0" presId="urn:microsoft.com/office/officeart/2005/8/layout/lProcess2"/>
    <dgm:cxn modelId="{A9F2BBD6-F35E-4BDD-BEEE-4DF834939153}" srcId="{7AC8CCFC-4CD8-4ED3-BF2A-EEA8D84A50A1}" destId="{A1962768-4C6D-42AE-8FB3-CE78E092D574}" srcOrd="0" destOrd="0" parTransId="{B910FAC6-1818-4313-B1DB-B5AC31C01026}" sibTransId="{B4A8A1CA-76AE-4A01-9AA4-819BE110C798}"/>
    <dgm:cxn modelId="{721A49D7-8524-411C-9BD8-1109EEA75E3E}" srcId="{40E80094-A8A9-4857-ACB3-97974A324520}" destId="{1A67AF94-808C-4D13-87F6-175BCAA22250}" srcOrd="1" destOrd="0" parTransId="{B062FE77-9D30-49CA-A135-CBB1DD2913DB}" sibTransId="{98B43614-8F67-4F66-9209-FA6517A67442}"/>
    <dgm:cxn modelId="{8A871BDD-8059-42E9-B9A5-43F8EA6A3737}" srcId="{2E96F7EE-1BE1-4640-BC4D-BCCAC020D061}" destId="{40E80094-A8A9-4857-ACB3-97974A324520}" srcOrd="0" destOrd="0" parTransId="{C610EA17-EA1B-4080-8C89-6D7433E76D0B}" sibTransId="{817B6F96-C66D-4BF7-A25A-8F41F77B397E}"/>
    <dgm:cxn modelId="{F6E21FE3-18BF-4F80-9014-9F8D310BD38C}" srcId="{7AC8CCFC-4CD8-4ED3-BF2A-EEA8D84A50A1}" destId="{DAA21011-0D01-4E3B-9D07-EEE8D1845970}" srcOrd="1" destOrd="0" parTransId="{F9EF887B-6010-4B26-B10A-DE0E9F103F53}" sibTransId="{E99B8D89-4E55-474A-82AD-A0587CEDD4C6}"/>
    <dgm:cxn modelId="{30A673E8-73E4-4559-9B8C-8A90971533E7}" type="presOf" srcId="{1A67AF94-808C-4D13-87F6-175BCAA22250}" destId="{301DA920-818C-4822-8D83-FE5402235B29}" srcOrd="0" destOrd="0" presId="urn:microsoft.com/office/officeart/2005/8/layout/lProcess2"/>
    <dgm:cxn modelId="{3E18CFEC-4E3C-4A64-AACA-808E299E6AAC}" srcId="{40E80094-A8A9-4857-ACB3-97974A324520}" destId="{1A35034B-43A6-4DC5-8C29-2B2A7EE282D4}" srcOrd="3" destOrd="0" parTransId="{08B8EDF6-BE10-44BF-8258-D3670DFAB096}" sibTransId="{0C123E29-ED60-4B44-8EA6-0B287B377F5B}"/>
    <dgm:cxn modelId="{0407E3F3-62CF-4176-942B-135CC927660A}" type="presOf" srcId="{AAF2D1EE-6F81-434E-A2BA-B4A3AC0C6D50}" destId="{9A846385-AEA9-4C3A-AF66-ED3EF81D6902}" srcOrd="0" destOrd="0" presId="urn:microsoft.com/office/officeart/2005/8/layout/lProcess2"/>
    <dgm:cxn modelId="{01F86FD9-6C52-493C-B165-81E3C2E83224}" type="presParOf" srcId="{AC4AE1E0-2387-4A8E-BDC1-6EC451E166D6}" destId="{6EE96C46-3DAF-4A8C-A6F7-3D662C44E3B5}" srcOrd="0" destOrd="0" presId="urn:microsoft.com/office/officeart/2005/8/layout/lProcess2"/>
    <dgm:cxn modelId="{314F3264-F3D9-4D5D-B463-238D16B260E7}" type="presParOf" srcId="{6EE96C46-3DAF-4A8C-A6F7-3D662C44E3B5}" destId="{4CD5CAFB-DD6A-431B-89CC-66294DACEF9A}" srcOrd="0" destOrd="0" presId="urn:microsoft.com/office/officeart/2005/8/layout/lProcess2"/>
    <dgm:cxn modelId="{DDB8DE36-AA31-490D-90B6-BD87F83A312D}" type="presParOf" srcId="{6EE96C46-3DAF-4A8C-A6F7-3D662C44E3B5}" destId="{B20CFB6B-9940-4FC8-82DD-E7B50EB65343}" srcOrd="1" destOrd="0" presId="urn:microsoft.com/office/officeart/2005/8/layout/lProcess2"/>
    <dgm:cxn modelId="{049FB466-69E4-4F0D-8C1B-318D3BD05E91}" type="presParOf" srcId="{6EE96C46-3DAF-4A8C-A6F7-3D662C44E3B5}" destId="{585752E3-83E2-4849-87E5-7C9AB2F882E4}" srcOrd="2" destOrd="0" presId="urn:microsoft.com/office/officeart/2005/8/layout/lProcess2"/>
    <dgm:cxn modelId="{BACF1345-F022-4E8C-8957-8869A78589A8}" type="presParOf" srcId="{585752E3-83E2-4849-87E5-7C9AB2F882E4}" destId="{5246F0A8-4F26-459A-A2D2-591D3051C13F}" srcOrd="0" destOrd="0" presId="urn:microsoft.com/office/officeart/2005/8/layout/lProcess2"/>
    <dgm:cxn modelId="{404CA84C-39F9-4B21-86B9-9C3272524D28}" type="presParOf" srcId="{5246F0A8-4F26-459A-A2D2-591D3051C13F}" destId="{2A787D3C-56DE-4678-B1C0-AB7B687F0007}" srcOrd="0" destOrd="0" presId="urn:microsoft.com/office/officeart/2005/8/layout/lProcess2"/>
    <dgm:cxn modelId="{F2A9AD29-6115-425D-A8D6-D6AD0E5202C2}" type="presParOf" srcId="{5246F0A8-4F26-459A-A2D2-591D3051C13F}" destId="{6FFAEC7A-9626-4161-B707-CDF96452FF38}" srcOrd="1" destOrd="0" presId="urn:microsoft.com/office/officeart/2005/8/layout/lProcess2"/>
    <dgm:cxn modelId="{7C0F40CB-E72C-4452-A192-9BFD2E00F37D}" type="presParOf" srcId="{5246F0A8-4F26-459A-A2D2-591D3051C13F}" destId="{301DA920-818C-4822-8D83-FE5402235B29}" srcOrd="2" destOrd="0" presId="urn:microsoft.com/office/officeart/2005/8/layout/lProcess2"/>
    <dgm:cxn modelId="{99091E6A-EBF3-472E-87ED-876718EBA23D}" type="presParOf" srcId="{5246F0A8-4F26-459A-A2D2-591D3051C13F}" destId="{EFE83169-E8B0-45F2-A759-559B1C99147C}" srcOrd="3" destOrd="0" presId="urn:microsoft.com/office/officeart/2005/8/layout/lProcess2"/>
    <dgm:cxn modelId="{FA075B0B-7F89-4CE5-9738-7336A0021320}" type="presParOf" srcId="{5246F0A8-4F26-459A-A2D2-591D3051C13F}" destId="{9A846385-AEA9-4C3A-AF66-ED3EF81D6902}" srcOrd="4" destOrd="0" presId="urn:microsoft.com/office/officeart/2005/8/layout/lProcess2"/>
    <dgm:cxn modelId="{37E3459E-BC80-4508-846C-66CC05F6CFA6}" type="presParOf" srcId="{5246F0A8-4F26-459A-A2D2-591D3051C13F}" destId="{4B3BACB5-D350-4949-8DE6-5FCA6376A01B}" srcOrd="5" destOrd="0" presId="urn:microsoft.com/office/officeart/2005/8/layout/lProcess2"/>
    <dgm:cxn modelId="{15A3B6CD-016D-4C9A-99D7-E5301717CD2E}" type="presParOf" srcId="{5246F0A8-4F26-459A-A2D2-591D3051C13F}" destId="{7DC0C68E-8400-4913-8D79-36C2F892DBA4}" srcOrd="6" destOrd="0" presId="urn:microsoft.com/office/officeart/2005/8/layout/lProcess2"/>
    <dgm:cxn modelId="{0CC272BF-9765-4D04-AA16-8CA5BEEC8C54}" type="presParOf" srcId="{AC4AE1E0-2387-4A8E-BDC1-6EC451E166D6}" destId="{277BC69E-A19E-4F46-8843-3C2B52C08B26}" srcOrd="1" destOrd="0" presId="urn:microsoft.com/office/officeart/2005/8/layout/lProcess2"/>
    <dgm:cxn modelId="{CA042DFC-E92F-4282-8AC3-C653D848A191}" type="presParOf" srcId="{AC4AE1E0-2387-4A8E-BDC1-6EC451E166D6}" destId="{C38793F3-D030-4679-B5B0-A8BADAB5C8A2}" srcOrd="2" destOrd="0" presId="urn:microsoft.com/office/officeart/2005/8/layout/lProcess2"/>
    <dgm:cxn modelId="{9BF5D271-E831-41EA-B813-556C45D56636}" type="presParOf" srcId="{C38793F3-D030-4679-B5B0-A8BADAB5C8A2}" destId="{603ACD67-E172-496E-8534-FD77169B1404}" srcOrd="0" destOrd="0" presId="urn:microsoft.com/office/officeart/2005/8/layout/lProcess2"/>
    <dgm:cxn modelId="{004D2281-D4D4-4A76-BA44-0659C1A583A9}" type="presParOf" srcId="{C38793F3-D030-4679-B5B0-A8BADAB5C8A2}" destId="{8D53DB6C-252D-4F0B-988B-B42A86F3C202}" srcOrd="1" destOrd="0" presId="urn:microsoft.com/office/officeart/2005/8/layout/lProcess2"/>
    <dgm:cxn modelId="{F80F0B69-3120-407E-9C36-34F7CAC4A8F0}" type="presParOf" srcId="{C38793F3-D030-4679-B5B0-A8BADAB5C8A2}" destId="{6B3D3E12-979D-4A58-A040-ABD518BC99CE}" srcOrd="2" destOrd="0" presId="urn:microsoft.com/office/officeart/2005/8/layout/lProcess2"/>
    <dgm:cxn modelId="{7B8CF368-7A3B-410E-B224-3B8C1A0ABD24}" type="presParOf" srcId="{6B3D3E12-979D-4A58-A040-ABD518BC99CE}" destId="{2CA2A86E-8054-4D31-87D3-FE079277557E}" srcOrd="0" destOrd="0" presId="urn:microsoft.com/office/officeart/2005/8/layout/lProcess2"/>
    <dgm:cxn modelId="{005EE663-0290-49A9-AC39-DFBF3314F5EC}" type="presParOf" srcId="{2CA2A86E-8054-4D31-87D3-FE079277557E}" destId="{8549488A-3D83-4C28-8CDE-044BC73EA646}" srcOrd="0" destOrd="0" presId="urn:microsoft.com/office/officeart/2005/8/layout/lProcess2"/>
    <dgm:cxn modelId="{C07D4EC2-31B0-49E7-8BF6-24C41B30FA39}" type="presParOf" srcId="{2CA2A86E-8054-4D31-87D3-FE079277557E}" destId="{468B1360-BC05-46E9-BF3E-8BFAA12FE8FD}" srcOrd="1" destOrd="0" presId="urn:microsoft.com/office/officeart/2005/8/layout/lProcess2"/>
    <dgm:cxn modelId="{CC07B63F-5F14-4243-937A-BBC3BBBB0608}" type="presParOf" srcId="{2CA2A86E-8054-4D31-87D3-FE079277557E}" destId="{879886AC-616B-46E6-A2DD-67063FDC8AA2}" srcOrd="2" destOrd="0" presId="urn:microsoft.com/office/officeart/2005/8/layout/lProcess2"/>
    <dgm:cxn modelId="{3D924526-E794-4788-BE6A-0566879A79D1}" type="presParOf" srcId="{2CA2A86E-8054-4D31-87D3-FE079277557E}" destId="{14D42BF6-4998-4AB0-813F-E5C1FBD7FF0C}" srcOrd="3" destOrd="0" presId="urn:microsoft.com/office/officeart/2005/8/layout/lProcess2"/>
    <dgm:cxn modelId="{BD8F42FC-2A56-4D16-BD14-9DAD19920ADB}" type="presParOf" srcId="{2CA2A86E-8054-4D31-87D3-FE079277557E}" destId="{7106AFF6-5F71-4EB4-A4DA-803AD7896E9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5CDC5B-0789-41A4-8D78-48365B234649}" type="doc">
      <dgm:prSet loTypeId="urn:microsoft.com/office/officeart/2005/8/layout/hList7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32FC111-DC00-4E10-AD00-7B0109EA5D72}">
      <dgm:prSet phldrT="[Text]"/>
      <dgm:spPr/>
      <dgm:t>
        <a:bodyPr/>
        <a:lstStyle/>
        <a:p>
          <a:r>
            <a:rPr lang="en-US" dirty="0"/>
            <a:t>Files as data</a:t>
          </a:r>
        </a:p>
      </dgm:t>
    </dgm:pt>
    <dgm:pt modelId="{2BDA8A1C-61DF-4D78-B00F-806C508090FA}" type="parTrans" cxnId="{4BB5DC9C-2C69-4871-83F8-951048DCF7AD}">
      <dgm:prSet/>
      <dgm:spPr/>
      <dgm:t>
        <a:bodyPr/>
        <a:lstStyle/>
        <a:p>
          <a:endParaRPr lang="en-US"/>
        </a:p>
      </dgm:t>
    </dgm:pt>
    <dgm:pt modelId="{DDFB41AE-26A2-4B76-AF1D-4846F9113D23}" type="sibTrans" cxnId="{4BB5DC9C-2C69-4871-83F8-951048DCF7AD}">
      <dgm:prSet/>
      <dgm:spPr/>
      <dgm:t>
        <a:bodyPr/>
        <a:lstStyle/>
        <a:p>
          <a:endParaRPr lang="en-US"/>
        </a:p>
      </dgm:t>
    </dgm:pt>
    <dgm:pt modelId="{CA0D249A-E889-4A54-B6F5-EC3924485760}">
      <dgm:prSet/>
      <dgm:spPr/>
      <dgm:t>
        <a:bodyPr/>
        <a:lstStyle/>
        <a:p>
          <a:r>
            <a:rPr lang="en-US" dirty="0"/>
            <a:t>Convenience and scourge of external tables</a:t>
          </a:r>
        </a:p>
      </dgm:t>
    </dgm:pt>
    <dgm:pt modelId="{FA5EE518-B04D-49A6-89D7-1A4888C48B6D}" type="parTrans" cxnId="{16F32792-6F85-4219-9D3C-68670D4E42C5}">
      <dgm:prSet/>
      <dgm:spPr/>
      <dgm:t>
        <a:bodyPr/>
        <a:lstStyle/>
        <a:p>
          <a:endParaRPr lang="en-US"/>
        </a:p>
      </dgm:t>
    </dgm:pt>
    <dgm:pt modelId="{05ED2C87-9227-4971-A279-FEB0CE3FB6AA}" type="sibTrans" cxnId="{16F32792-6F85-4219-9D3C-68670D4E42C5}">
      <dgm:prSet/>
      <dgm:spPr/>
      <dgm:t>
        <a:bodyPr/>
        <a:lstStyle/>
        <a:p>
          <a:endParaRPr lang="en-US"/>
        </a:p>
      </dgm:t>
    </dgm:pt>
    <dgm:pt modelId="{CE53AA71-5A9A-4912-813D-25A2DFE4B938}">
      <dgm:prSet/>
      <dgm:spPr/>
      <dgm:t>
        <a:bodyPr/>
        <a:lstStyle/>
        <a:p>
          <a:r>
            <a:rPr lang="en-US"/>
            <a:t>The flakiness of schema on read</a:t>
          </a:r>
          <a:endParaRPr lang="en-US" dirty="0"/>
        </a:p>
      </dgm:t>
    </dgm:pt>
    <dgm:pt modelId="{711E8917-6260-4E40-A7DC-DDA75F0DCA9D}" type="parTrans" cxnId="{9C53A504-E973-468A-911C-402445384465}">
      <dgm:prSet/>
      <dgm:spPr/>
      <dgm:t>
        <a:bodyPr/>
        <a:lstStyle/>
        <a:p>
          <a:endParaRPr lang="en-US"/>
        </a:p>
      </dgm:t>
    </dgm:pt>
    <dgm:pt modelId="{65C032E7-BAA0-441A-A93C-28F35BC1F25D}" type="sibTrans" cxnId="{9C53A504-E973-468A-911C-402445384465}">
      <dgm:prSet/>
      <dgm:spPr/>
      <dgm:t>
        <a:bodyPr/>
        <a:lstStyle/>
        <a:p>
          <a:endParaRPr lang="en-US"/>
        </a:p>
      </dgm:t>
    </dgm:pt>
    <dgm:pt modelId="{5D242F65-36F7-4105-9682-E3ECF159D05B}">
      <dgm:prSet/>
      <dgm:spPr/>
      <dgm:t>
        <a:bodyPr/>
        <a:lstStyle/>
        <a:p>
          <a:r>
            <a:rPr lang="en-US" dirty="0"/>
            <a:t>The multitude of </a:t>
          </a:r>
          <a:r>
            <a:rPr lang="en-US" dirty="0" err="1"/>
            <a:t>metabases</a:t>
          </a:r>
          <a:endParaRPr lang="en-US" dirty="0"/>
        </a:p>
      </dgm:t>
    </dgm:pt>
    <dgm:pt modelId="{C703AF94-3CB3-49C1-AD11-8FF580CBB117}" type="parTrans" cxnId="{E4AB8E6D-0D03-49CB-ACCA-9394807E5D02}">
      <dgm:prSet/>
      <dgm:spPr/>
      <dgm:t>
        <a:bodyPr/>
        <a:lstStyle/>
        <a:p>
          <a:endParaRPr lang="en-US"/>
        </a:p>
      </dgm:t>
    </dgm:pt>
    <dgm:pt modelId="{C72E8E3B-B8DB-4770-B4B0-CE094C0F5D60}" type="sibTrans" cxnId="{E4AB8E6D-0D03-49CB-ACCA-9394807E5D02}">
      <dgm:prSet/>
      <dgm:spPr/>
      <dgm:t>
        <a:bodyPr/>
        <a:lstStyle/>
        <a:p>
          <a:endParaRPr lang="en-US"/>
        </a:p>
      </dgm:t>
    </dgm:pt>
    <dgm:pt modelId="{D6EE4768-E7F8-4E89-8EA4-73E52F1D8FBF}">
      <dgm:prSet/>
      <dgm:spPr/>
      <dgm:t>
        <a:bodyPr/>
        <a:lstStyle/>
        <a:p>
          <a:r>
            <a:rPr lang="en-US"/>
            <a:t>The utter, utter anarchy</a:t>
          </a:r>
        </a:p>
      </dgm:t>
    </dgm:pt>
    <dgm:pt modelId="{882A5352-A6AD-4706-B05D-547C4FE1E436}" type="parTrans" cxnId="{F84FC497-768F-46A9-A485-F716FA31A809}">
      <dgm:prSet/>
      <dgm:spPr/>
      <dgm:t>
        <a:bodyPr/>
        <a:lstStyle/>
        <a:p>
          <a:endParaRPr lang="en-US"/>
        </a:p>
      </dgm:t>
    </dgm:pt>
    <dgm:pt modelId="{D121435C-1672-40C4-9C22-7B0E72AC173B}" type="sibTrans" cxnId="{F84FC497-768F-46A9-A485-F716FA31A809}">
      <dgm:prSet/>
      <dgm:spPr/>
      <dgm:t>
        <a:bodyPr/>
        <a:lstStyle/>
        <a:p>
          <a:endParaRPr lang="en-US"/>
        </a:p>
      </dgm:t>
    </dgm:pt>
    <dgm:pt modelId="{FBA759C4-C8A4-4E3E-9F4C-4C896AF358E1}" type="pres">
      <dgm:prSet presAssocID="{2E5CDC5B-0789-41A4-8D78-48365B234649}" presName="Name0" presStyleCnt="0">
        <dgm:presLayoutVars>
          <dgm:dir/>
          <dgm:resizeHandles val="exact"/>
        </dgm:presLayoutVars>
      </dgm:prSet>
      <dgm:spPr/>
    </dgm:pt>
    <dgm:pt modelId="{48D139B8-11F0-4D1E-930A-9FD8EF223E5E}" type="pres">
      <dgm:prSet presAssocID="{2E5CDC5B-0789-41A4-8D78-48365B234649}" presName="fgShape" presStyleLbl="fgShp" presStyleIdx="0" presStyleCnt="1"/>
      <dgm:spPr/>
    </dgm:pt>
    <dgm:pt modelId="{5ACB6BD4-5FB7-438E-9396-4E96C52D0C83}" type="pres">
      <dgm:prSet presAssocID="{2E5CDC5B-0789-41A4-8D78-48365B234649}" presName="linComp" presStyleCnt="0"/>
      <dgm:spPr/>
    </dgm:pt>
    <dgm:pt modelId="{DF1B29EA-8FAE-4F0A-BD54-8B87BA615A00}" type="pres">
      <dgm:prSet presAssocID="{E32FC111-DC00-4E10-AD00-7B0109EA5D72}" presName="compNode" presStyleCnt="0"/>
      <dgm:spPr/>
    </dgm:pt>
    <dgm:pt modelId="{93F935FC-D6C6-4106-9803-78F6C536C082}" type="pres">
      <dgm:prSet presAssocID="{E32FC111-DC00-4E10-AD00-7B0109EA5D72}" presName="bkgdShape" presStyleLbl="node1" presStyleIdx="0" presStyleCnt="5"/>
      <dgm:spPr/>
    </dgm:pt>
    <dgm:pt modelId="{5FC1F513-88CE-43FC-A704-2AA064F10599}" type="pres">
      <dgm:prSet presAssocID="{E32FC111-DC00-4E10-AD00-7B0109EA5D72}" presName="nodeTx" presStyleLbl="node1" presStyleIdx="0" presStyleCnt="5">
        <dgm:presLayoutVars>
          <dgm:bulletEnabled val="1"/>
        </dgm:presLayoutVars>
      </dgm:prSet>
      <dgm:spPr/>
    </dgm:pt>
    <dgm:pt modelId="{A3CA3F00-1EF6-4E65-8260-494921F64065}" type="pres">
      <dgm:prSet presAssocID="{E32FC111-DC00-4E10-AD00-7B0109EA5D72}" presName="invisiNode" presStyleLbl="node1" presStyleIdx="0" presStyleCnt="5"/>
      <dgm:spPr/>
    </dgm:pt>
    <dgm:pt modelId="{6D8E8A1F-1D44-47C7-B6A7-00BF49EBAD50}" type="pres">
      <dgm:prSet presAssocID="{E32FC111-DC00-4E10-AD00-7B0109EA5D72}" presName="imagNode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072823B-6BDE-4BA7-B450-5CA040B26B1E}" type="pres">
      <dgm:prSet presAssocID="{DDFB41AE-26A2-4B76-AF1D-4846F9113D23}" presName="sibTrans" presStyleLbl="sibTrans2D1" presStyleIdx="0" presStyleCnt="0"/>
      <dgm:spPr/>
    </dgm:pt>
    <dgm:pt modelId="{047CB3FB-9F3D-41F3-A343-787ED7E9C9DB}" type="pres">
      <dgm:prSet presAssocID="{CA0D249A-E889-4A54-B6F5-EC3924485760}" presName="compNode" presStyleCnt="0"/>
      <dgm:spPr/>
    </dgm:pt>
    <dgm:pt modelId="{BFF94D92-74DA-4FE6-AF69-EDFD7CBB5CA3}" type="pres">
      <dgm:prSet presAssocID="{CA0D249A-E889-4A54-B6F5-EC3924485760}" presName="bkgdShape" presStyleLbl="node1" presStyleIdx="1" presStyleCnt="5"/>
      <dgm:spPr/>
    </dgm:pt>
    <dgm:pt modelId="{85BB02FD-7118-40FE-AA7D-8DC9357DE30C}" type="pres">
      <dgm:prSet presAssocID="{CA0D249A-E889-4A54-B6F5-EC3924485760}" presName="nodeTx" presStyleLbl="node1" presStyleIdx="1" presStyleCnt="5">
        <dgm:presLayoutVars>
          <dgm:bulletEnabled val="1"/>
        </dgm:presLayoutVars>
      </dgm:prSet>
      <dgm:spPr/>
    </dgm:pt>
    <dgm:pt modelId="{04086987-DC26-423A-ADB7-5BAB659B5344}" type="pres">
      <dgm:prSet presAssocID="{CA0D249A-E889-4A54-B6F5-EC3924485760}" presName="invisiNode" presStyleLbl="node1" presStyleIdx="1" presStyleCnt="5"/>
      <dgm:spPr/>
    </dgm:pt>
    <dgm:pt modelId="{74ECAC00-397C-47CD-9D9E-2F283D5C4B02}" type="pres">
      <dgm:prSet presAssocID="{CA0D249A-E889-4A54-B6F5-EC3924485760}" presName="imagNode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1CF9B52B-68D6-47A6-8158-781591095CF0}" type="pres">
      <dgm:prSet presAssocID="{05ED2C87-9227-4971-A279-FEB0CE3FB6AA}" presName="sibTrans" presStyleLbl="sibTrans2D1" presStyleIdx="0" presStyleCnt="0"/>
      <dgm:spPr/>
    </dgm:pt>
    <dgm:pt modelId="{4F8FC2E8-ED12-4C96-B1F4-7D49AD9F4B7E}" type="pres">
      <dgm:prSet presAssocID="{CE53AA71-5A9A-4912-813D-25A2DFE4B938}" presName="compNode" presStyleCnt="0"/>
      <dgm:spPr/>
    </dgm:pt>
    <dgm:pt modelId="{F2B10774-4B1B-4317-9303-063A96DF03B7}" type="pres">
      <dgm:prSet presAssocID="{CE53AA71-5A9A-4912-813D-25A2DFE4B938}" presName="bkgdShape" presStyleLbl="node1" presStyleIdx="2" presStyleCnt="5"/>
      <dgm:spPr/>
    </dgm:pt>
    <dgm:pt modelId="{6811F6C9-4E0B-4865-8ED8-3B2DFE8AAF6D}" type="pres">
      <dgm:prSet presAssocID="{CE53AA71-5A9A-4912-813D-25A2DFE4B938}" presName="nodeTx" presStyleLbl="node1" presStyleIdx="2" presStyleCnt="5">
        <dgm:presLayoutVars>
          <dgm:bulletEnabled val="1"/>
        </dgm:presLayoutVars>
      </dgm:prSet>
      <dgm:spPr/>
    </dgm:pt>
    <dgm:pt modelId="{1826A331-6AF8-4D88-9B41-29E349883D87}" type="pres">
      <dgm:prSet presAssocID="{CE53AA71-5A9A-4912-813D-25A2DFE4B938}" presName="invisiNode" presStyleLbl="node1" presStyleIdx="2" presStyleCnt="5"/>
      <dgm:spPr/>
    </dgm:pt>
    <dgm:pt modelId="{3A4315A4-73DC-44D6-A422-856E80EAA860}" type="pres">
      <dgm:prSet presAssocID="{CE53AA71-5A9A-4912-813D-25A2DFE4B938}" presName="imagNode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F795A836-368B-4569-9FEF-A37284F629EC}" type="pres">
      <dgm:prSet presAssocID="{65C032E7-BAA0-441A-A93C-28F35BC1F25D}" presName="sibTrans" presStyleLbl="sibTrans2D1" presStyleIdx="0" presStyleCnt="0"/>
      <dgm:spPr/>
    </dgm:pt>
    <dgm:pt modelId="{1E40AEB4-F3DC-4DCE-9635-EF25AC55AD0B}" type="pres">
      <dgm:prSet presAssocID="{5D242F65-36F7-4105-9682-E3ECF159D05B}" presName="compNode" presStyleCnt="0"/>
      <dgm:spPr/>
    </dgm:pt>
    <dgm:pt modelId="{0F4D3EEC-4D74-4989-84AE-29ADA765F5F6}" type="pres">
      <dgm:prSet presAssocID="{5D242F65-36F7-4105-9682-E3ECF159D05B}" presName="bkgdShape" presStyleLbl="node1" presStyleIdx="3" presStyleCnt="5"/>
      <dgm:spPr/>
    </dgm:pt>
    <dgm:pt modelId="{39D0A6F9-2479-413F-BBAA-EBC94DDB5F31}" type="pres">
      <dgm:prSet presAssocID="{5D242F65-36F7-4105-9682-E3ECF159D05B}" presName="nodeTx" presStyleLbl="node1" presStyleIdx="3" presStyleCnt="5">
        <dgm:presLayoutVars>
          <dgm:bulletEnabled val="1"/>
        </dgm:presLayoutVars>
      </dgm:prSet>
      <dgm:spPr/>
    </dgm:pt>
    <dgm:pt modelId="{178F27D4-268C-4640-AFE8-969E3C1A3B03}" type="pres">
      <dgm:prSet presAssocID="{5D242F65-36F7-4105-9682-E3ECF159D05B}" presName="invisiNode" presStyleLbl="node1" presStyleIdx="3" presStyleCnt="5"/>
      <dgm:spPr/>
    </dgm:pt>
    <dgm:pt modelId="{22F9DBEE-CA9E-4EBD-9ACC-CF3C27105E77}" type="pres">
      <dgm:prSet presAssocID="{5D242F65-36F7-4105-9682-E3ECF159D05B}" presName="imagNode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76C00352-0171-4865-A4E0-40114E482FE5}" type="pres">
      <dgm:prSet presAssocID="{C72E8E3B-B8DB-4770-B4B0-CE094C0F5D60}" presName="sibTrans" presStyleLbl="sibTrans2D1" presStyleIdx="0" presStyleCnt="0"/>
      <dgm:spPr/>
    </dgm:pt>
    <dgm:pt modelId="{F4D4FA8F-2672-4D9B-AD00-23401092EFC3}" type="pres">
      <dgm:prSet presAssocID="{D6EE4768-E7F8-4E89-8EA4-73E52F1D8FBF}" presName="compNode" presStyleCnt="0"/>
      <dgm:spPr/>
    </dgm:pt>
    <dgm:pt modelId="{110A7BF2-357E-4DAE-87AD-3D29F3B3CE57}" type="pres">
      <dgm:prSet presAssocID="{D6EE4768-E7F8-4E89-8EA4-73E52F1D8FBF}" presName="bkgdShape" presStyleLbl="node1" presStyleIdx="4" presStyleCnt="5"/>
      <dgm:spPr/>
    </dgm:pt>
    <dgm:pt modelId="{50352B56-6A82-4E67-90AA-D20ECA3A8DF3}" type="pres">
      <dgm:prSet presAssocID="{D6EE4768-E7F8-4E89-8EA4-73E52F1D8FBF}" presName="nodeTx" presStyleLbl="node1" presStyleIdx="4" presStyleCnt="5">
        <dgm:presLayoutVars>
          <dgm:bulletEnabled val="1"/>
        </dgm:presLayoutVars>
      </dgm:prSet>
      <dgm:spPr/>
    </dgm:pt>
    <dgm:pt modelId="{0B942B96-76A7-4BD0-954B-E8727FD2A27C}" type="pres">
      <dgm:prSet presAssocID="{D6EE4768-E7F8-4E89-8EA4-73E52F1D8FBF}" presName="invisiNode" presStyleLbl="node1" presStyleIdx="4" presStyleCnt="5"/>
      <dgm:spPr/>
    </dgm:pt>
    <dgm:pt modelId="{7065FE68-DC41-4CD7-85C8-3B6A285DC3AC}" type="pres">
      <dgm:prSet presAssocID="{D6EE4768-E7F8-4E89-8EA4-73E52F1D8FBF}" presName="imagNode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</dgm:ptLst>
  <dgm:cxnLst>
    <dgm:cxn modelId="{9C53A504-E973-468A-911C-402445384465}" srcId="{2E5CDC5B-0789-41A4-8D78-48365B234649}" destId="{CE53AA71-5A9A-4912-813D-25A2DFE4B938}" srcOrd="2" destOrd="0" parTransId="{711E8917-6260-4E40-A7DC-DDA75F0DCA9D}" sibTransId="{65C032E7-BAA0-441A-A93C-28F35BC1F25D}"/>
    <dgm:cxn modelId="{AFC4660E-4A01-4823-9DB6-068233A81C7C}" type="presOf" srcId="{E32FC111-DC00-4E10-AD00-7B0109EA5D72}" destId="{5FC1F513-88CE-43FC-A704-2AA064F10599}" srcOrd="1" destOrd="0" presId="urn:microsoft.com/office/officeart/2005/8/layout/hList7"/>
    <dgm:cxn modelId="{47781C13-9C0A-4A21-B215-94C37CD42BFD}" type="presOf" srcId="{2E5CDC5B-0789-41A4-8D78-48365B234649}" destId="{FBA759C4-C8A4-4E3E-9F4C-4C896AF358E1}" srcOrd="0" destOrd="0" presId="urn:microsoft.com/office/officeart/2005/8/layout/hList7"/>
    <dgm:cxn modelId="{8FC6FF1A-F723-4691-8315-BA9955C6EB14}" type="presOf" srcId="{CE53AA71-5A9A-4912-813D-25A2DFE4B938}" destId="{6811F6C9-4E0B-4865-8ED8-3B2DFE8AAF6D}" srcOrd="1" destOrd="0" presId="urn:microsoft.com/office/officeart/2005/8/layout/hList7"/>
    <dgm:cxn modelId="{DE1F313F-0EBE-4A29-8DA6-1808D578FA8C}" type="presOf" srcId="{C72E8E3B-B8DB-4770-B4B0-CE094C0F5D60}" destId="{76C00352-0171-4865-A4E0-40114E482FE5}" srcOrd="0" destOrd="0" presId="urn:microsoft.com/office/officeart/2005/8/layout/hList7"/>
    <dgm:cxn modelId="{BFE6635B-43FE-4959-868E-AC33F37E5622}" type="presOf" srcId="{D6EE4768-E7F8-4E89-8EA4-73E52F1D8FBF}" destId="{50352B56-6A82-4E67-90AA-D20ECA3A8DF3}" srcOrd="1" destOrd="0" presId="urn:microsoft.com/office/officeart/2005/8/layout/hList7"/>
    <dgm:cxn modelId="{C5E1E35F-E8A8-4944-8052-A5753D9A8CCF}" type="presOf" srcId="{CA0D249A-E889-4A54-B6F5-EC3924485760}" destId="{BFF94D92-74DA-4FE6-AF69-EDFD7CBB5CA3}" srcOrd="0" destOrd="0" presId="urn:microsoft.com/office/officeart/2005/8/layout/hList7"/>
    <dgm:cxn modelId="{E4AB8E6D-0D03-49CB-ACCA-9394807E5D02}" srcId="{2E5CDC5B-0789-41A4-8D78-48365B234649}" destId="{5D242F65-36F7-4105-9682-E3ECF159D05B}" srcOrd="3" destOrd="0" parTransId="{C703AF94-3CB3-49C1-AD11-8FF580CBB117}" sibTransId="{C72E8E3B-B8DB-4770-B4B0-CE094C0F5D60}"/>
    <dgm:cxn modelId="{7A62F04E-E586-4C27-90B5-A94E1FE39A44}" type="presOf" srcId="{CE53AA71-5A9A-4912-813D-25A2DFE4B938}" destId="{F2B10774-4B1B-4317-9303-063A96DF03B7}" srcOrd="0" destOrd="0" presId="urn:microsoft.com/office/officeart/2005/8/layout/hList7"/>
    <dgm:cxn modelId="{EBB53271-D8A5-4B39-878E-AA4849D58E62}" type="presOf" srcId="{65C032E7-BAA0-441A-A93C-28F35BC1F25D}" destId="{F795A836-368B-4569-9FEF-A37284F629EC}" srcOrd="0" destOrd="0" presId="urn:microsoft.com/office/officeart/2005/8/layout/hList7"/>
    <dgm:cxn modelId="{16F32792-6F85-4219-9D3C-68670D4E42C5}" srcId="{2E5CDC5B-0789-41A4-8D78-48365B234649}" destId="{CA0D249A-E889-4A54-B6F5-EC3924485760}" srcOrd="1" destOrd="0" parTransId="{FA5EE518-B04D-49A6-89D7-1A4888C48B6D}" sibTransId="{05ED2C87-9227-4971-A279-FEB0CE3FB6AA}"/>
    <dgm:cxn modelId="{F84FC497-768F-46A9-A485-F716FA31A809}" srcId="{2E5CDC5B-0789-41A4-8D78-48365B234649}" destId="{D6EE4768-E7F8-4E89-8EA4-73E52F1D8FBF}" srcOrd="4" destOrd="0" parTransId="{882A5352-A6AD-4706-B05D-547C4FE1E436}" sibTransId="{D121435C-1672-40C4-9C22-7B0E72AC173B}"/>
    <dgm:cxn modelId="{4BB5DC9C-2C69-4871-83F8-951048DCF7AD}" srcId="{2E5CDC5B-0789-41A4-8D78-48365B234649}" destId="{E32FC111-DC00-4E10-AD00-7B0109EA5D72}" srcOrd="0" destOrd="0" parTransId="{2BDA8A1C-61DF-4D78-B00F-806C508090FA}" sibTransId="{DDFB41AE-26A2-4B76-AF1D-4846F9113D23}"/>
    <dgm:cxn modelId="{3AF3829F-E7AE-4415-933A-EC855D078992}" type="presOf" srcId="{CA0D249A-E889-4A54-B6F5-EC3924485760}" destId="{85BB02FD-7118-40FE-AA7D-8DC9357DE30C}" srcOrd="1" destOrd="0" presId="urn:microsoft.com/office/officeart/2005/8/layout/hList7"/>
    <dgm:cxn modelId="{C85D959F-DB4F-403E-8630-FF25DBA22F78}" type="presOf" srcId="{E32FC111-DC00-4E10-AD00-7B0109EA5D72}" destId="{93F935FC-D6C6-4106-9803-78F6C536C082}" srcOrd="0" destOrd="0" presId="urn:microsoft.com/office/officeart/2005/8/layout/hList7"/>
    <dgm:cxn modelId="{41E096AD-7E0C-4F8F-8001-40658712186E}" type="presOf" srcId="{D6EE4768-E7F8-4E89-8EA4-73E52F1D8FBF}" destId="{110A7BF2-357E-4DAE-87AD-3D29F3B3CE57}" srcOrd="0" destOrd="0" presId="urn:microsoft.com/office/officeart/2005/8/layout/hList7"/>
    <dgm:cxn modelId="{4727B5C2-4498-4A07-B0F9-D52DBA7FE04A}" type="presOf" srcId="{DDFB41AE-26A2-4B76-AF1D-4846F9113D23}" destId="{7072823B-6BDE-4BA7-B450-5CA040B26B1E}" srcOrd="0" destOrd="0" presId="urn:microsoft.com/office/officeart/2005/8/layout/hList7"/>
    <dgm:cxn modelId="{4FCA78EF-BD8C-4661-ABAE-A80ECA260717}" type="presOf" srcId="{5D242F65-36F7-4105-9682-E3ECF159D05B}" destId="{39D0A6F9-2479-413F-BBAA-EBC94DDB5F31}" srcOrd="1" destOrd="0" presId="urn:microsoft.com/office/officeart/2005/8/layout/hList7"/>
    <dgm:cxn modelId="{5A90A5EF-1F30-4EBA-8FCF-F9B09EAB5594}" type="presOf" srcId="{05ED2C87-9227-4971-A279-FEB0CE3FB6AA}" destId="{1CF9B52B-68D6-47A6-8158-781591095CF0}" srcOrd="0" destOrd="0" presId="urn:microsoft.com/office/officeart/2005/8/layout/hList7"/>
    <dgm:cxn modelId="{60FB2FF0-FAEA-49F9-8E46-E197F00131D8}" type="presOf" srcId="{5D242F65-36F7-4105-9682-E3ECF159D05B}" destId="{0F4D3EEC-4D74-4989-84AE-29ADA765F5F6}" srcOrd="0" destOrd="0" presId="urn:microsoft.com/office/officeart/2005/8/layout/hList7"/>
    <dgm:cxn modelId="{254C6E9A-29E8-470B-B444-8B46C7BAAE34}" type="presParOf" srcId="{FBA759C4-C8A4-4E3E-9F4C-4C896AF358E1}" destId="{48D139B8-11F0-4D1E-930A-9FD8EF223E5E}" srcOrd="0" destOrd="0" presId="urn:microsoft.com/office/officeart/2005/8/layout/hList7"/>
    <dgm:cxn modelId="{2457E937-040E-4EEC-9A64-D64BF1BDE9C3}" type="presParOf" srcId="{FBA759C4-C8A4-4E3E-9F4C-4C896AF358E1}" destId="{5ACB6BD4-5FB7-438E-9396-4E96C52D0C83}" srcOrd="1" destOrd="0" presId="urn:microsoft.com/office/officeart/2005/8/layout/hList7"/>
    <dgm:cxn modelId="{0C9E79C7-0B18-44C7-9EC9-A673379B0548}" type="presParOf" srcId="{5ACB6BD4-5FB7-438E-9396-4E96C52D0C83}" destId="{DF1B29EA-8FAE-4F0A-BD54-8B87BA615A00}" srcOrd="0" destOrd="0" presId="urn:microsoft.com/office/officeart/2005/8/layout/hList7"/>
    <dgm:cxn modelId="{4C9D91B0-A41E-44E4-8350-B682CD328C15}" type="presParOf" srcId="{DF1B29EA-8FAE-4F0A-BD54-8B87BA615A00}" destId="{93F935FC-D6C6-4106-9803-78F6C536C082}" srcOrd="0" destOrd="0" presId="urn:microsoft.com/office/officeart/2005/8/layout/hList7"/>
    <dgm:cxn modelId="{E8FC28A8-1B66-4C24-BB2D-3A454D167F3B}" type="presParOf" srcId="{DF1B29EA-8FAE-4F0A-BD54-8B87BA615A00}" destId="{5FC1F513-88CE-43FC-A704-2AA064F10599}" srcOrd="1" destOrd="0" presId="urn:microsoft.com/office/officeart/2005/8/layout/hList7"/>
    <dgm:cxn modelId="{C3457D79-6FC9-4B73-8D1E-C1F857FB3648}" type="presParOf" srcId="{DF1B29EA-8FAE-4F0A-BD54-8B87BA615A00}" destId="{A3CA3F00-1EF6-4E65-8260-494921F64065}" srcOrd="2" destOrd="0" presId="urn:microsoft.com/office/officeart/2005/8/layout/hList7"/>
    <dgm:cxn modelId="{A9622A23-C6C3-4507-A4DE-139866F14587}" type="presParOf" srcId="{DF1B29EA-8FAE-4F0A-BD54-8B87BA615A00}" destId="{6D8E8A1F-1D44-47C7-B6A7-00BF49EBAD50}" srcOrd="3" destOrd="0" presId="urn:microsoft.com/office/officeart/2005/8/layout/hList7"/>
    <dgm:cxn modelId="{353FC5EE-B672-4E1C-B553-12AE9D8C4DC4}" type="presParOf" srcId="{5ACB6BD4-5FB7-438E-9396-4E96C52D0C83}" destId="{7072823B-6BDE-4BA7-B450-5CA040B26B1E}" srcOrd="1" destOrd="0" presId="urn:microsoft.com/office/officeart/2005/8/layout/hList7"/>
    <dgm:cxn modelId="{568B6649-00CF-40C5-A102-B916BEC6EB9E}" type="presParOf" srcId="{5ACB6BD4-5FB7-438E-9396-4E96C52D0C83}" destId="{047CB3FB-9F3D-41F3-A343-787ED7E9C9DB}" srcOrd="2" destOrd="0" presId="urn:microsoft.com/office/officeart/2005/8/layout/hList7"/>
    <dgm:cxn modelId="{AC16AE45-64AC-45B2-95C6-31A4183B9B37}" type="presParOf" srcId="{047CB3FB-9F3D-41F3-A343-787ED7E9C9DB}" destId="{BFF94D92-74DA-4FE6-AF69-EDFD7CBB5CA3}" srcOrd="0" destOrd="0" presId="urn:microsoft.com/office/officeart/2005/8/layout/hList7"/>
    <dgm:cxn modelId="{86F7C959-6F39-4205-B19E-B1F5D2DE6180}" type="presParOf" srcId="{047CB3FB-9F3D-41F3-A343-787ED7E9C9DB}" destId="{85BB02FD-7118-40FE-AA7D-8DC9357DE30C}" srcOrd="1" destOrd="0" presId="urn:microsoft.com/office/officeart/2005/8/layout/hList7"/>
    <dgm:cxn modelId="{D2E53006-AACF-4616-80D4-52873F7BBB7B}" type="presParOf" srcId="{047CB3FB-9F3D-41F3-A343-787ED7E9C9DB}" destId="{04086987-DC26-423A-ADB7-5BAB659B5344}" srcOrd="2" destOrd="0" presId="urn:microsoft.com/office/officeart/2005/8/layout/hList7"/>
    <dgm:cxn modelId="{605FE5A2-6BD9-4563-8901-690E41958674}" type="presParOf" srcId="{047CB3FB-9F3D-41F3-A343-787ED7E9C9DB}" destId="{74ECAC00-397C-47CD-9D9E-2F283D5C4B02}" srcOrd="3" destOrd="0" presId="urn:microsoft.com/office/officeart/2005/8/layout/hList7"/>
    <dgm:cxn modelId="{0DE2B35A-F414-468C-9D48-80C39D6DB82C}" type="presParOf" srcId="{5ACB6BD4-5FB7-438E-9396-4E96C52D0C83}" destId="{1CF9B52B-68D6-47A6-8158-781591095CF0}" srcOrd="3" destOrd="0" presId="urn:microsoft.com/office/officeart/2005/8/layout/hList7"/>
    <dgm:cxn modelId="{2A25A75E-5F2C-4A45-AF54-13FE15D5E16B}" type="presParOf" srcId="{5ACB6BD4-5FB7-438E-9396-4E96C52D0C83}" destId="{4F8FC2E8-ED12-4C96-B1F4-7D49AD9F4B7E}" srcOrd="4" destOrd="0" presId="urn:microsoft.com/office/officeart/2005/8/layout/hList7"/>
    <dgm:cxn modelId="{B90E1B2A-F586-478A-A6DC-A0A015D8D60E}" type="presParOf" srcId="{4F8FC2E8-ED12-4C96-B1F4-7D49AD9F4B7E}" destId="{F2B10774-4B1B-4317-9303-063A96DF03B7}" srcOrd="0" destOrd="0" presId="urn:microsoft.com/office/officeart/2005/8/layout/hList7"/>
    <dgm:cxn modelId="{28686B32-594C-4C92-A097-419589F46950}" type="presParOf" srcId="{4F8FC2E8-ED12-4C96-B1F4-7D49AD9F4B7E}" destId="{6811F6C9-4E0B-4865-8ED8-3B2DFE8AAF6D}" srcOrd="1" destOrd="0" presId="urn:microsoft.com/office/officeart/2005/8/layout/hList7"/>
    <dgm:cxn modelId="{EA58D3EC-E729-4C2D-8C69-04BD53641FA4}" type="presParOf" srcId="{4F8FC2E8-ED12-4C96-B1F4-7D49AD9F4B7E}" destId="{1826A331-6AF8-4D88-9B41-29E349883D87}" srcOrd="2" destOrd="0" presId="urn:microsoft.com/office/officeart/2005/8/layout/hList7"/>
    <dgm:cxn modelId="{156DCA55-7E23-45A2-83F4-BE6408D5ABD9}" type="presParOf" srcId="{4F8FC2E8-ED12-4C96-B1F4-7D49AD9F4B7E}" destId="{3A4315A4-73DC-44D6-A422-856E80EAA860}" srcOrd="3" destOrd="0" presId="urn:microsoft.com/office/officeart/2005/8/layout/hList7"/>
    <dgm:cxn modelId="{635FA940-8B58-4716-8EB2-9DD7AB589AB4}" type="presParOf" srcId="{5ACB6BD4-5FB7-438E-9396-4E96C52D0C83}" destId="{F795A836-368B-4569-9FEF-A37284F629EC}" srcOrd="5" destOrd="0" presId="urn:microsoft.com/office/officeart/2005/8/layout/hList7"/>
    <dgm:cxn modelId="{2681062F-7AF5-4286-86B0-CA43E627DBBA}" type="presParOf" srcId="{5ACB6BD4-5FB7-438E-9396-4E96C52D0C83}" destId="{1E40AEB4-F3DC-4DCE-9635-EF25AC55AD0B}" srcOrd="6" destOrd="0" presId="urn:microsoft.com/office/officeart/2005/8/layout/hList7"/>
    <dgm:cxn modelId="{74403046-4CF2-4260-8A93-D3FC2AB2C4EF}" type="presParOf" srcId="{1E40AEB4-F3DC-4DCE-9635-EF25AC55AD0B}" destId="{0F4D3EEC-4D74-4989-84AE-29ADA765F5F6}" srcOrd="0" destOrd="0" presId="urn:microsoft.com/office/officeart/2005/8/layout/hList7"/>
    <dgm:cxn modelId="{C16D60E9-61D5-4C0B-B799-7F241FBAC9D0}" type="presParOf" srcId="{1E40AEB4-F3DC-4DCE-9635-EF25AC55AD0B}" destId="{39D0A6F9-2479-413F-BBAA-EBC94DDB5F31}" srcOrd="1" destOrd="0" presId="urn:microsoft.com/office/officeart/2005/8/layout/hList7"/>
    <dgm:cxn modelId="{CF67A646-BF28-4D3B-83E7-52776E64B404}" type="presParOf" srcId="{1E40AEB4-F3DC-4DCE-9635-EF25AC55AD0B}" destId="{178F27D4-268C-4640-AFE8-969E3C1A3B03}" srcOrd="2" destOrd="0" presId="urn:microsoft.com/office/officeart/2005/8/layout/hList7"/>
    <dgm:cxn modelId="{DCF661AA-C592-4BF6-A1F5-CD663D3A195B}" type="presParOf" srcId="{1E40AEB4-F3DC-4DCE-9635-EF25AC55AD0B}" destId="{22F9DBEE-CA9E-4EBD-9ACC-CF3C27105E77}" srcOrd="3" destOrd="0" presId="urn:microsoft.com/office/officeart/2005/8/layout/hList7"/>
    <dgm:cxn modelId="{495B0C0E-2320-4F91-9A3E-2B258A07B1CC}" type="presParOf" srcId="{5ACB6BD4-5FB7-438E-9396-4E96C52D0C83}" destId="{76C00352-0171-4865-A4E0-40114E482FE5}" srcOrd="7" destOrd="0" presId="urn:microsoft.com/office/officeart/2005/8/layout/hList7"/>
    <dgm:cxn modelId="{45E48B6F-91EE-437F-9259-F19134917AF2}" type="presParOf" srcId="{5ACB6BD4-5FB7-438E-9396-4E96C52D0C83}" destId="{F4D4FA8F-2672-4D9B-AD00-23401092EFC3}" srcOrd="8" destOrd="0" presId="urn:microsoft.com/office/officeart/2005/8/layout/hList7"/>
    <dgm:cxn modelId="{0D18F8AE-5FD1-41B2-8102-AE1CBBACEA50}" type="presParOf" srcId="{F4D4FA8F-2672-4D9B-AD00-23401092EFC3}" destId="{110A7BF2-357E-4DAE-87AD-3D29F3B3CE57}" srcOrd="0" destOrd="0" presId="urn:microsoft.com/office/officeart/2005/8/layout/hList7"/>
    <dgm:cxn modelId="{666949CD-EA19-405D-915D-E0FCA2F65D39}" type="presParOf" srcId="{F4D4FA8F-2672-4D9B-AD00-23401092EFC3}" destId="{50352B56-6A82-4E67-90AA-D20ECA3A8DF3}" srcOrd="1" destOrd="0" presId="urn:microsoft.com/office/officeart/2005/8/layout/hList7"/>
    <dgm:cxn modelId="{5B7D15B8-1254-4ED4-9654-27EAAE9FA0A7}" type="presParOf" srcId="{F4D4FA8F-2672-4D9B-AD00-23401092EFC3}" destId="{0B942B96-76A7-4BD0-954B-E8727FD2A27C}" srcOrd="2" destOrd="0" presId="urn:microsoft.com/office/officeart/2005/8/layout/hList7"/>
    <dgm:cxn modelId="{8027F474-DD13-4535-845D-4B1B28F8FD55}" type="presParOf" srcId="{F4D4FA8F-2672-4D9B-AD00-23401092EFC3}" destId="{7065FE68-DC41-4CD7-85C8-3B6A285DC3A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96F7EE-1BE1-4640-BC4D-BCCAC020D061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E80094-A8A9-4857-ACB3-97974A324520}">
      <dgm:prSet phldrT="[Text]"/>
      <dgm:spPr/>
      <dgm:t>
        <a:bodyPr/>
        <a:lstStyle/>
        <a:p>
          <a:r>
            <a:rPr lang="en-US"/>
            <a:t>Many functionality areas</a:t>
          </a:r>
        </a:p>
      </dgm:t>
    </dgm:pt>
    <dgm:pt modelId="{C610EA17-EA1B-4080-8C89-6D7433E76D0B}" type="parTrans" cxnId="{8A871BDD-8059-42E9-B9A5-43F8EA6A37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7B6F96-C66D-4BF7-A25A-8F41F77B397E}" type="sibTrans" cxnId="{8A871BDD-8059-42E9-B9A5-43F8EA6A37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DC9FAF-017F-4D50-BDD3-C9761BFCDF03}">
      <dgm:prSet/>
      <dgm:spPr/>
      <dgm:t>
        <a:bodyPr/>
        <a:lstStyle/>
        <a:p>
          <a:r>
            <a:rPr lang="en-US"/>
            <a:t>Metadata/schema management</a:t>
          </a:r>
          <a:endParaRPr lang="en-US" dirty="0"/>
        </a:p>
      </dgm:t>
    </dgm:pt>
    <dgm:pt modelId="{865629CC-D0E2-4906-85D8-76F32AE4B50A}" type="parTrans" cxnId="{F830CC76-5D05-44BD-8750-58AE3A768DFB}">
      <dgm:prSet/>
      <dgm:spPr/>
      <dgm:t>
        <a:bodyPr/>
        <a:lstStyle/>
        <a:p>
          <a:endParaRPr lang="en-US"/>
        </a:p>
      </dgm:t>
    </dgm:pt>
    <dgm:pt modelId="{53798257-CD71-4F35-AD11-C42884F928AB}" type="sibTrans" cxnId="{F830CC76-5D05-44BD-8750-58AE3A768DFB}">
      <dgm:prSet/>
      <dgm:spPr/>
      <dgm:t>
        <a:bodyPr/>
        <a:lstStyle/>
        <a:p>
          <a:endParaRPr lang="en-US"/>
        </a:p>
      </dgm:t>
    </dgm:pt>
    <dgm:pt modelId="{D0D3B2A4-6D31-4EB6-8E37-16A2F85369F6}">
      <dgm:prSet/>
      <dgm:spPr/>
      <dgm:t>
        <a:bodyPr/>
        <a:lstStyle/>
        <a:p>
          <a:r>
            <a:rPr lang="en-US"/>
            <a:t>Business glossaries</a:t>
          </a:r>
          <a:endParaRPr lang="en-US" dirty="0"/>
        </a:p>
      </dgm:t>
    </dgm:pt>
    <dgm:pt modelId="{D26227BF-7923-4D4E-A78B-987CE464D0EA}" type="parTrans" cxnId="{7D183952-8E15-45A1-98D9-48E192668F48}">
      <dgm:prSet/>
      <dgm:spPr/>
      <dgm:t>
        <a:bodyPr/>
        <a:lstStyle/>
        <a:p>
          <a:endParaRPr lang="en-US"/>
        </a:p>
      </dgm:t>
    </dgm:pt>
    <dgm:pt modelId="{2DB6FD0A-8A00-4322-9AF3-CCE46F4859F9}" type="sibTrans" cxnId="{7D183952-8E15-45A1-98D9-48E192668F48}">
      <dgm:prSet/>
      <dgm:spPr/>
      <dgm:t>
        <a:bodyPr/>
        <a:lstStyle/>
        <a:p>
          <a:endParaRPr lang="en-US"/>
        </a:p>
      </dgm:t>
    </dgm:pt>
    <dgm:pt modelId="{C9D1DB7F-8089-40F8-82C7-5DCB93AFDBB7}">
      <dgm:prSet/>
      <dgm:spPr/>
      <dgm:t>
        <a:bodyPr/>
        <a:lstStyle/>
        <a:p>
          <a:r>
            <a:rPr lang="en-US"/>
            <a:t>Policy and business rules</a:t>
          </a:r>
          <a:endParaRPr lang="en-US" dirty="0"/>
        </a:p>
      </dgm:t>
    </dgm:pt>
    <dgm:pt modelId="{872E2678-48FD-4C0A-A925-79969CB5F1D2}" type="parTrans" cxnId="{F7715320-C2F7-48B4-A41C-605899E640DB}">
      <dgm:prSet/>
      <dgm:spPr/>
      <dgm:t>
        <a:bodyPr/>
        <a:lstStyle/>
        <a:p>
          <a:endParaRPr lang="en-US"/>
        </a:p>
      </dgm:t>
    </dgm:pt>
    <dgm:pt modelId="{31E38469-C07B-4BA1-8E70-F3F97EFD6F89}" type="sibTrans" cxnId="{F7715320-C2F7-48B4-A41C-605899E640DB}">
      <dgm:prSet/>
      <dgm:spPr/>
      <dgm:t>
        <a:bodyPr/>
        <a:lstStyle/>
        <a:p>
          <a:endParaRPr lang="en-US"/>
        </a:p>
      </dgm:t>
    </dgm:pt>
    <dgm:pt modelId="{E9F0E3FE-06D2-4F9F-B115-7A286675EFCB}">
      <dgm:prSet/>
      <dgm:spPr/>
      <dgm:t>
        <a:bodyPr/>
        <a:lstStyle/>
        <a:p>
          <a:r>
            <a:rPr lang="en-US"/>
            <a:t>Data “marketplaces”</a:t>
          </a:r>
          <a:endParaRPr lang="en-US" dirty="0"/>
        </a:p>
      </dgm:t>
    </dgm:pt>
    <dgm:pt modelId="{055C2784-E364-4478-8519-4DF88F05DB1E}" type="parTrans" cxnId="{307962F7-195E-4C5E-9635-06B84F027FCF}">
      <dgm:prSet/>
      <dgm:spPr/>
      <dgm:t>
        <a:bodyPr/>
        <a:lstStyle/>
        <a:p>
          <a:endParaRPr lang="en-US"/>
        </a:p>
      </dgm:t>
    </dgm:pt>
    <dgm:pt modelId="{0F6E112F-3AAC-4769-8B23-F5D616CF4475}" type="sibTrans" cxnId="{307962F7-195E-4C5E-9635-06B84F027FCF}">
      <dgm:prSet/>
      <dgm:spPr/>
      <dgm:t>
        <a:bodyPr/>
        <a:lstStyle/>
        <a:p>
          <a:endParaRPr lang="en-US"/>
        </a:p>
      </dgm:t>
    </dgm:pt>
    <dgm:pt modelId="{FDB91DFF-F22A-4387-9BB0-4BE2AB919B99}">
      <dgm:prSet/>
      <dgm:spPr/>
      <dgm:t>
        <a:bodyPr/>
        <a:lstStyle/>
        <a:p>
          <a:r>
            <a:rPr lang="en-US"/>
            <a:t>Many Priorities</a:t>
          </a:r>
          <a:endParaRPr lang="en-US" dirty="0"/>
        </a:p>
      </dgm:t>
    </dgm:pt>
    <dgm:pt modelId="{8B42598B-C8E5-439E-92AF-ADBBA8D710CB}" type="parTrans" cxnId="{9DCF7239-0139-487A-86FC-352511021D8F}">
      <dgm:prSet/>
      <dgm:spPr/>
      <dgm:t>
        <a:bodyPr/>
        <a:lstStyle/>
        <a:p>
          <a:endParaRPr lang="en-US"/>
        </a:p>
      </dgm:t>
    </dgm:pt>
    <dgm:pt modelId="{969BAFB0-EC06-4B93-8333-0E3D1E6B1554}" type="sibTrans" cxnId="{9DCF7239-0139-487A-86FC-352511021D8F}">
      <dgm:prSet/>
      <dgm:spPr/>
      <dgm:t>
        <a:bodyPr/>
        <a:lstStyle/>
        <a:p>
          <a:endParaRPr lang="en-US"/>
        </a:p>
      </dgm:t>
    </dgm:pt>
    <dgm:pt modelId="{93F6744E-BCD1-4A20-80E3-2297AE8AA8E3}">
      <dgm:prSet/>
      <dgm:spPr/>
      <dgm:t>
        <a:bodyPr/>
        <a:lstStyle/>
        <a:p>
          <a:r>
            <a:rPr lang="en-US"/>
            <a:t>Regulatory Compliance</a:t>
          </a:r>
          <a:endParaRPr lang="en-US" dirty="0"/>
        </a:p>
      </dgm:t>
    </dgm:pt>
    <dgm:pt modelId="{F5C9B819-8514-42F7-AA34-A54EB208EFD0}" type="parTrans" cxnId="{FC73B02A-5F3B-4786-80E2-8C947F0A9EC5}">
      <dgm:prSet/>
      <dgm:spPr/>
      <dgm:t>
        <a:bodyPr/>
        <a:lstStyle/>
        <a:p>
          <a:endParaRPr lang="en-US"/>
        </a:p>
      </dgm:t>
    </dgm:pt>
    <dgm:pt modelId="{57CFA81B-0EA1-447E-A68C-F483E836A13C}" type="sibTrans" cxnId="{FC73B02A-5F3B-4786-80E2-8C947F0A9EC5}">
      <dgm:prSet/>
      <dgm:spPr/>
      <dgm:t>
        <a:bodyPr/>
        <a:lstStyle/>
        <a:p>
          <a:endParaRPr lang="en-US"/>
        </a:p>
      </dgm:t>
    </dgm:pt>
    <dgm:pt modelId="{A7C688EE-CDA6-4687-8F33-13AC40577656}">
      <dgm:prSet/>
      <dgm:spPr/>
      <dgm:t>
        <a:bodyPr/>
        <a:lstStyle/>
        <a:p>
          <a:r>
            <a:rPr lang="en-US"/>
            <a:t>Stewardship</a:t>
          </a:r>
          <a:endParaRPr lang="en-US" dirty="0"/>
        </a:p>
      </dgm:t>
    </dgm:pt>
    <dgm:pt modelId="{5CB8BEC9-8ADD-4086-A3A0-965379AF801C}" type="parTrans" cxnId="{406CA4A6-5125-4DB1-987C-3F9D9DEAFA28}">
      <dgm:prSet/>
      <dgm:spPr/>
      <dgm:t>
        <a:bodyPr/>
        <a:lstStyle/>
        <a:p>
          <a:endParaRPr lang="en-US"/>
        </a:p>
      </dgm:t>
    </dgm:pt>
    <dgm:pt modelId="{5F957EA7-4452-496A-9D9D-1CCDA80296CF}" type="sibTrans" cxnId="{406CA4A6-5125-4DB1-987C-3F9D9DEAFA28}">
      <dgm:prSet/>
      <dgm:spPr/>
      <dgm:t>
        <a:bodyPr/>
        <a:lstStyle/>
        <a:p>
          <a:endParaRPr lang="en-US"/>
        </a:p>
      </dgm:t>
    </dgm:pt>
    <dgm:pt modelId="{0DFC41E7-1F81-4665-A5FE-9E3039F72D6B}">
      <dgm:prSet/>
      <dgm:spPr/>
      <dgm:t>
        <a:bodyPr/>
        <a:lstStyle/>
        <a:p>
          <a:r>
            <a:rPr lang="en-US"/>
            <a:t>Federation</a:t>
          </a:r>
          <a:endParaRPr lang="en-US" dirty="0"/>
        </a:p>
      </dgm:t>
    </dgm:pt>
    <dgm:pt modelId="{86F832FF-3F8F-4147-A6C5-EDE5FC041503}" type="parTrans" cxnId="{B1D9D572-99EC-46D2-9538-72068954C44B}">
      <dgm:prSet/>
      <dgm:spPr/>
      <dgm:t>
        <a:bodyPr/>
        <a:lstStyle/>
        <a:p>
          <a:endParaRPr lang="en-US"/>
        </a:p>
      </dgm:t>
    </dgm:pt>
    <dgm:pt modelId="{64067FCF-326B-4A97-8C38-849261E49297}" type="sibTrans" cxnId="{B1D9D572-99EC-46D2-9538-72068954C44B}">
      <dgm:prSet/>
      <dgm:spPr/>
      <dgm:t>
        <a:bodyPr/>
        <a:lstStyle/>
        <a:p>
          <a:endParaRPr lang="en-US"/>
        </a:p>
      </dgm:t>
    </dgm:pt>
    <dgm:pt modelId="{86A3F009-7570-4B0D-B88D-F4EF5B57A557}">
      <dgm:prSet/>
      <dgm:spPr/>
      <dgm:t>
        <a:bodyPr/>
        <a:lstStyle/>
        <a:p>
          <a:r>
            <a:rPr lang="en-US"/>
            <a:t>Evangelism </a:t>
          </a:r>
          <a:endParaRPr lang="en-US" dirty="0"/>
        </a:p>
      </dgm:t>
    </dgm:pt>
    <dgm:pt modelId="{72FF535E-5884-4EC6-84BD-BB64449291EC}" type="parTrans" cxnId="{73A1B452-1582-4C6D-B961-F1D3877BAABE}">
      <dgm:prSet/>
      <dgm:spPr/>
      <dgm:t>
        <a:bodyPr/>
        <a:lstStyle/>
        <a:p>
          <a:endParaRPr lang="en-US"/>
        </a:p>
      </dgm:t>
    </dgm:pt>
    <dgm:pt modelId="{E529A6B6-92F4-46B0-A020-6E9326525C1C}" type="sibTrans" cxnId="{73A1B452-1582-4C6D-B961-F1D3877BAABE}">
      <dgm:prSet/>
      <dgm:spPr/>
      <dgm:t>
        <a:bodyPr/>
        <a:lstStyle/>
        <a:p>
          <a:endParaRPr lang="en-US"/>
        </a:p>
      </dgm:t>
    </dgm:pt>
    <dgm:pt modelId="{C45636FC-1C8A-4B2E-8FFB-97A92AF49C52}">
      <dgm:prSet/>
      <dgm:spPr/>
      <dgm:t>
        <a:bodyPr/>
        <a:lstStyle/>
        <a:p>
          <a:r>
            <a:rPr lang="en-US"/>
            <a:t>Discoverability and self-service</a:t>
          </a:r>
          <a:endParaRPr lang="en-US" dirty="0"/>
        </a:p>
      </dgm:t>
    </dgm:pt>
    <dgm:pt modelId="{2588A903-6E53-481C-9EEF-849A3668D5AE}" type="parTrans" cxnId="{09EC53A2-F756-47D4-AEAE-954CAB426C97}">
      <dgm:prSet/>
      <dgm:spPr/>
      <dgm:t>
        <a:bodyPr/>
        <a:lstStyle/>
        <a:p>
          <a:endParaRPr lang="en-US"/>
        </a:p>
      </dgm:t>
    </dgm:pt>
    <dgm:pt modelId="{E8825EE1-948A-4143-B3C5-BE4B0150FBBE}" type="sibTrans" cxnId="{09EC53A2-F756-47D4-AEAE-954CAB426C97}">
      <dgm:prSet/>
      <dgm:spPr/>
      <dgm:t>
        <a:bodyPr/>
        <a:lstStyle/>
        <a:p>
          <a:endParaRPr lang="en-US"/>
        </a:p>
      </dgm:t>
    </dgm:pt>
    <dgm:pt modelId="{8B23D71F-A75F-47B0-B6CB-BF2C44FDD422}" type="pres">
      <dgm:prSet presAssocID="{2E96F7EE-1BE1-4640-BC4D-BCCAC020D061}" presName="Name0" presStyleCnt="0">
        <dgm:presLayoutVars>
          <dgm:dir/>
          <dgm:animLvl val="lvl"/>
          <dgm:resizeHandles val="exact"/>
        </dgm:presLayoutVars>
      </dgm:prSet>
      <dgm:spPr/>
    </dgm:pt>
    <dgm:pt modelId="{7EB5ED8B-1D08-4CF0-86B6-167F292898B2}" type="pres">
      <dgm:prSet presAssocID="{40E80094-A8A9-4857-ACB3-97974A324520}" presName="linNode" presStyleCnt="0"/>
      <dgm:spPr/>
    </dgm:pt>
    <dgm:pt modelId="{A2B12AE0-CDA4-4D1E-82B3-4E9CB526B0C4}" type="pres">
      <dgm:prSet presAssocID="{40E80094-A8A9-4857-ACB3-97974A32452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9B438E8-F5A8-44DE-8DC4-D673E6452D84}" type="pres">
      <dgm:prSet presAssocID="{40E80094-A8A9-4857-ACB3-97974A324520}" presName="descendantText" presStyleLbl="alignAccFollowNode1" presStyleIdx="0" presStyleCnt="2">
        <dgm:presLayoutVars>
          <dgm:bulletEnabled val="1"/>
        </dgm:presLayoutVars>
      </dgm:prSet>
      <dgm:spPr/>
    </dgm:pt>
    <dgm:pt modelId="{954437DF-A49D-4190-B8A8-EBFFF9B73A5E}" type="pres">
      <dgm:prSet presAssocID="{817B6F96-C66D-4BF7-A25A-8F41F77B397E}" presName="sp" presStyleCnt="0"/>
      <dgm:spPr/>
    </dgm:pt>
    <dgm:pt modelId="{44A9BF8B-E8D0-496F-9175-0147B48F64DD}" type="pres">
      <dgm:prSet presAssocID="{FDB91DFF-F22A-4387-9BB0-4BE2AB919B99}" presName="linNode" presStyleCnt="0"/>
      <dgm:spPr/>
    </dgm:pt>
    <dgm:pt modelId="{F2FF1D7A-07CE-4447-8CBC-F163D10E1135}" type="pres">
      <dgm:prSet presAssocID="{FDB91DFF-F22A-4387-9BB0-4BE2AB919B9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6C826F0-E51E-46F0-8B4D-C9B193648047}" type="pres">
      <dgm:prSet presAssocID="{FDB91DFF-F22A-4387-9BB0-4BE2AB919B9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A305B07-7CFE-40DB-8908-B8FAFBEA999D}" type="presOf" srcId="{0DFC41E7-1F81-4665-A5FE-9E3039F72D6B}" destId="{06C826F0-E51E-46F0-8B4D-C9B193648047}" srcOrd="0" destOrd="2" presId="urn:microsoft.com/office/officeart/2005/8/layout/vList5"/>
    <dgm:cxn modelId="{C7B34216-0EAA-4204-8145-131F03E3C190}" type="presOf" srcId="{C9D1DB7F-8089-40F8-82C7-5DCB93AFDBB7}" destId="{59B438E8-F5A8-44DE-8DC4-D673E6452D84}" srcOrd="0" destOrd="2" presId="urn:microsoft.com/office/officeart/2005/8/layout/vList5"/>
    <dgm:cxn modelId="{A8059916-072D-4A98-9755-8741DAC0609A}" type="presOf" srcId="{AEDC9FAF-017F-4D50-BDD3-C9761BFCDF03}" destId="{59B438E8-F5A8-44DE-8DC4-D673E6452D84}" srcOrd="0" destOrd="0" presId="urn:microsoft.com/office/officeart/2005/8/layout/vList5"/>
    <dgm:cxn modelId="{F7715320-C2F7-48B4-A41C-605899E640DB}" srcId="{40E80094-A8A9-4857-ACB3-97974A324520}" destId="{C9D1DB7F-8089-40F8-82C7-5DCB93AFDBB7}" srcOrd="2" destOrd="0" parTransId="{872E2678-48FD-4C0A-A925-79969CB5F1D2}" sibTransId="{31E38469-C07B-4BA1-8E70-F3F97EFD6F89}"/>
    <dgm:cxn modelId="{44E4BC23-3B1B-41E5-9531-67E9727C7FFD}" type="presOf" srcId="{2E96F7EE-1BE1-4640-BC4D-BCCAC020D061}" destId="{8B23D71F-A75F-47B0-B6CB-BF2C44FDD422}" srcOrd="0" destOrd="0" presId="urn:microsoft.com/office/officeart/2005/8/layout/vList5"/>
    <dgm:cxn modelId="{FC73B02A-5F3B-4786-80E2-8C947F0A9EC5}" srcId="{FDB91DFF-F22A-4387-9BB0-4BE2AB919B99}" destId="{93F6744E-BCD1-4A20-80E3-2297AE8AA8E3}" srcOrd="0" destOrd="0" parTransId="{F5C9B819-8514-42F7-AA34-A54EB208EFD0}" sibTransId="{57CFA81B-0EA1-447E-A68C-F483E836A13C}"/>
    <dgm:cxn modelId="{9DCF7239-0139-487A-86FC-352511021D8F}" srcId="{2E96F7EE-1BE1-4640-BC4D-BCCAC020D061}" destId="{FDB91DFF-F22A-4387-9BB0-4BE2AB919B99}" srcOrd="1" destOrd="0" parTransId="{8B42598B-C8E5-439E-92AF-ADBBA8D710CB}" sibTransId="{969BAFB0-EC06-4B93-8333-0E3D1E6B1554}"/>
    <dgm:cxn modelId="{E5C2724C-5916-4559-8FCE-B96CB461A246}" type="presOf" srcId="{C45636FC-1C8A-4B2E-8FFB-97A92AF49C52}" destId="{06C826F0-E51E-46F0-8B4D-C9B193648047}" srcOrd="0" destOrd="4" presId="urn:microsoft.com/office/officeart/2005/8/layout/vList5"/>
    <dgm:cxn modelId="{7D183952-8E15-45A1-98D9-48E192668F48}" srcId="{40E80094-A8A9-4857-ACB3-97974A324520}" destId="{D0D3B2A4-6D31-4EB6-8E37-16A2F85369F6}" srcOrd="1" destOrd="0" parTransId="{D26227BF-7923-4D4E-A78B-987CE464D0EA}" sibTransId="{2DB6FD0A-8A00-4322-9AF3-CCE46F4859F9}"/>
    <dgm:cxn modelId="{73A1B452-1582-4C6D-B961-F1D3877BAABE}" srcId="{FDB91DFF-F22A-4387-9BB0-4BE2AB919B99}" destId="{86A3F009-7570-4B0D-B88D-F4EF5B57A557}" srcOrd="3" destOrd="0" parTransId="{72FF535E-5884-4EC6-84BD-BB64449291EC}" sibTransId="{E529A6B6-92F4-46B0-A020-6E9326525C1C}"/>
    <dgm:cxn modelId="{B1D9D572-99EC-46D2-9538-72068954C44B}" srcId="{FDB91DFF-F22A-4387-9BB0-4BE2AB919B99}" destId="{0DFC41E7-1F81-4665-A5FE-9E3039F72D6B}" srcOrd="2" destOrd="0" parTransId="{86F832FF-3F8F-4147-A6C5-EDE5FC041503}" sibTransId="{64067FCF-326B-4A97-8C38-849261E49297}"/>
    <dgm:cxn modelId="{3CA7AF56-1B3C-4F11-81D8-6E02DA53F2B1}" type="presOf" srcId="{FDB91DFF-F22A-4387-9BB0-4BE2AB919B99}" destId="{F2FF1D7A-07CE-4447-8CBC-F163D10E1135}" srcOrd="0" destOrd="0" presId="urn:microsoft.com/office/officeart/2005/8/layout/vList5"/>
    <dgm:cxn modelId="{F830CC76-5D05-44BD-8750-58AE3A768DFB}" srcId="{40E80094-A8A9-4857-ACB3-97974A324520}" destId="{AEDC9FAF-017F-4D50-BDD3-C9761BFCDF03}" srcOrd="0" destOrd="0" parTransId="{865629CC-D0E2-4906-85D8-76F32AE4B50A}" sibTransId="{53798257-CD71-4F35-AD11-C42884F928AB}"/>
    <dgm:cxn modelId="{3B2FCE98-BFD6-466C-9029-E44CB21971A5}" type="presOf" srcId="{D0D3B2A4-6D31-4EB6-8E37-16A2F85369F6}" destId="{59B438E8-F5A8-44DE-8DC4-D673E6452D84}" srcOrd="0" destOrd="1" presId="urn:microsoft.com/office/officeart/2005/8/layout/vList5"/>
    <dgm:cxn modelId="{7E47D79A-7963-457B-BBEF-6F1171F3884E}" type="presOf" srcId="{86A3F009-7570-4B0D-B88D-F4EF5B57A557}" destId="{06C826F0-E51E-46F0-8B4D-C9B193648047}" srcOrd="0" destOrd="3" presId="urn:microsoft.com/office/officeart/2005/8/layout/vList5"/>
    <dgm:cxn modelId="{09EC53A2-F756-47D4-AEAE-954CAB426C97}" srcId="{FDB91DFF-F22A-4387-9BB0-4BE2AB919B99}" destId="{C45636FC-1C8A-4B2E-8FFB-97A92AF49C52}" srcOrd="4" destOrd="0" parTransId="{2588A903-6E53-481C-9EEF-849A3668D5AE}" sibTransId="{E8825EE1-948A-4143-B3C5-BE4B0150FBBE}"/>
    <dgm:cxn modelId="{406CA4A6-5125-4DB1-987C-3F9D9DEAFA28}" srcId="{FDB91DFF-F22A-4387-9BB0-4BE2AB919B99}" destId="{A7C688EE-CDA6-4687-8F33-13AC40577656}" srcOrd="1" destOrd="0" parTransId="{5CB8BEC9-8ADD-4086-A3A0-965379AF801C}" sibTransId="{5F957EA7-4452-496A-9D9D-1CCDA80296CF}"/>
    <dgm:cxn modelId="{A6D71BAC-DA0C-4D92-B649-97BA1DE0942D}" type="presOf" srcId="{A7C688EE-CDA6-4687-8F33-13AC40577656}" destId="{06C826F0-E51E-46F0-8B4D-C9B193648047}" srcOrd="0" destOrd="1" presId="urn:microsoft.com/office/officeart/2005/8/layout/vList5"/>
    <dgm:cxn modelId="{E3DA46DB-A9DD-4196-9A50-EBC66177C875}" type="presOf" srcId="{40E80094-A8A9-4857-ACB3-97974A324520}" destId="{A2B12AE0-CDA4-4D1E-82B3-4E9CB526B0C4}" srcOrd="0" destOrd="0" presId="urn:microsoft.com/office/officeart/2005/8/layout/vList5"/>
    <dgm:cxn modelId="{8A871BDD-8059-42E9-B9A5-43F8EA6A3737}" srcId="{2E96F7EE-1BE1-4640-BC4D-BCCAC020D061}" destId="{40E80094-A8A9-4857-ACB3-97974A324520}" srcOrd="0" destOrd="0" parTransId="{C610EA17-EA1B-4080-8C89-6D7433E76D0B}" sibTransId="{817B6F96-C66D-4BF7-A25A-8F41F77B397E}"/>
    <dgm:cxn modelId="{8CBD51E9-5266-49F6-A86D-17C3C60575E3}" type="presOf" srcId="{93F6744E-BCD1-4A20-80E3-2297AE8AA8E3}" destId="{06C826F0-E51E-46F0-8B4D-C9B193648047}" srcOrd="0" destOrd="0" presId="urn:microsoft.com/office/officeart/2005/8/layout/vList5"/>
    <dgm:cxn modelId="{4B0E36F4-5A52-48B4-A189-74B8531D5A9E}" type="presOf" srcId="{E9F0E3FE-06D2-4F9F-B115-7A286675EFCB}" destId="{59B438E8-F5A8-44DE-8DC4-D673E6452D84}" srcOrd="0" destOrd="3" presId="urn:microsoft.com/office/officeart/2005/8/layout/vList5"/>
    <dgm:cxn modelId="{307962F7-195E-4C5E-9635-06B84F027FCF}" srcId="{40E80094-A8A9-4857-ACB3-97974A324520}" destId="{E9F0E3FE-06D2-4F9F-B115-7A286675EFCB}" srcOrd="3" destOrd="0" parTransId="{055C2784-E364-4478-8519-4DF88F05DB1E}" sibTransId="{0F6E112F-3AAC-4769-8B23-F5D616CF4475}"/>
    <dgm:cxn modelId="{C997CF08-DB3F-4D29-B923-2A8573C4A567}" type="presParOf" srcId="{8B23D71F-A75F-47B0-B6CB-BF2C44FDD422}" destId="{7EB5ED8B-1D08-4CF0-86B6-167F292898B2}" srcOrd="0" destOrd="0" presId="urn:microsoft.com/office/officeart/2005/8/layout/vList5"/>
    <dgm:cxn modelId="{BCADEE8C-FE10-4AFB-9C74-827115C833BF}" type="presParOf" srcId="{7EB5ED8B-1D08-4CF0-86B6-167F292898B2}" destId="{A2B12AE0-CDA4-4D1E-82B3-4E9CB526B0C4}" srcOrd="0" destOrd="0" presId="urn:microsoft.com/office/officeart/2005/8/layout/vList5"/>
    <dgm:cxn modelId="{954799E3-D651-4455-A74D-91CFD226A456}" type="presParOf" srcId="{7EB5ED8B-1D08-4CF0-86B6-167F292898B2}" destId="{59B438E8-F5A8-44DE-8DC4-D673E6452D84}" srcOrd="1" destOrd="0" presId="urn:microsoft.com/office/officeart/2005/8/layout/vList5"/>
    <dgm:cxn modelId="{63A8CAF2-17E2-4B1E-8C5B-CB86F31A8B1A}" type="presParOf" srcId="{8B23D71F-A75F-47B0-B6CB-BF2C44FDD422}" destId="{954437DF-A49D-4190-B8A8-EBFFF9B73A5E}" srcOrd="1" destOrd="0" presId="urn:microsoft.com/office/officeart/2005/8/layout/vList5"/>
    <dgm:cxn modelId="{3C688660-955E-46A0-BCBA-3DE05EDBC25A}" type="presParOf" srcId="{8B23D71F-A75F-47B0-B6CB-BF2C44FDD422}" destId="{44A9BF8B-E8D0-496F-9175-0147B48F64DD}" srcOrd="2" destOrd="0" presId="urn:microsoft.com/office/officeart/2005/8/layout/vList5"/>
    <dgm:cxn modelId="{81649BDA-4E3F-4C17-BC5E-A24302E4E551}" type="presParOf" srcId="{44A9BF8B-E8D0-496F-9175-0147B48F64DD}" destId="{F2FF1D7A-07CE-4447-8CBC-F163D10E1135}" srcOrd="0" destOrd="0" presId="urn:microsoft.com/office/officeart/2005/8/layout/vList5"/>
    <dgm:cxn modelId="{2B81802A-B3AB-45D0-A6C1-7CF60C5D9B33}" type="presParOf" srcId="{44A9BF8B-E8D0-496F-9175-0147B48F64DD}" destId="{06C826F0-E51E-46F0-8B4D-C9B1936480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FBC3AD-A944-4E01-9C4A-65DAF7CB469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484574E-8394-415C-9053-C3EC39B36CFF}">
      <dgm:prSet phldrT="[Text]"/>
      <dgm:spPr/>
      <dgm:t>
        <a:bodyPr/>
        <a:lstStyle/>
        <a:p>
          <a:r>
            <a:rPr lang="en-US"/>
            <a:t>The natural state of operational data is to be scattered, dirty and heterogeneous</a:t>
          </a:r>
        </a:p>
      </dgm:t>
    </dgm:pt>
    <dgm:pt modelId="{74373F68-D17D-4A42-B507-6B5EC2F9E0FB}" type="parTrans" cxnId="{C5EE6030-2C51-43EA-95FA-0D6D6D9F1C8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6049271-90CF-46C5-91FA-D892DB40C2B2}" type="sibTrans" cxnId="{C5EE6030-2C51-43EA-95FA-0D6D6D9F1C8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B196B2-AC75-4817-8071-63EA5FCA85D7}">
      <dgm:prSet/>
      <dgm:spPr/>
      <dgm:t>
        <a:bodyPr/>
        <a:lstStyle/>
        <a:p>
          <a:r>
            <a:rPr lang="en-US"/>
            <a:t>The desired state of analytical data is integrated, clean, and blended</a:t>
          </a:r>
          <a:endParaRPr lang="en-US" dirty="0"/>
        </a:p>
      </dgm:t>
    </dgm:pt>
    <dgm:pt modelId="{7659FD8F-9DA1-4802-A593-D45BE28C978A}" type="parTrans" cxnId="{53799B69-16F2-4085-A8BD-29A99B635BC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84997A1-8773-40CB-BFCE-671F738CE1B3}" type="sibTrans" cxnId="{53799B69-16F2-4085-A8BD-29A99B635BC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F0F9F6B-3A28-42AF-915A-DCEBC5AFBD96}">
      <dgm:prSet/>
      <dgm:spPr/>
      <dgm:t>
        <a:bodyPr/>
        <a:lstStyle/>
        <a:p>
          <a:r>
            <a:rPr lang="en-US"/>
            <a:t>Transforming it from one state to the other, manually, is difficult.  In some sense, it’s ludicrous</a:t>
          </a:r>
          <a:endParaRPr lang="en-US" dirty="0"/>
        </a:p>
      </dgm:t>
    </dgm:pt>
    <dgm:pt modelId="{45557901-422D-4E41-B656-143A6B59C790}" type="parTrans" cxnId="{8D34E537-4DC3-43F1-9089-B9F6C8F331C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5E7D8D-AC34-424F-89CD-6C77D7394C07}" type="sibTrans" cxnId="{8D34E537-4DC3-43F1-9089-B9F6C8F331C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8005DDD-1B90-4BCE-9F78-8F58BA97E8C0}">
      <dgm:prSet/>
      <dgm:spPr/>
      <dgm:t>
        <a:bodyPr/>
        <a:lstStyle/>
        <a:p>
          <a:r>
            <a:rPr lang="en-US" dirty="0"/>
            <a:t>Our best hope here is AI: (Why do data people not apply AI to their own work?)</a:t>
          </a:r>
        </a:p>
      </dgm:t>
    </dgm:pt>
    <dgm:pt modelId="{6FF93B41-410E-45AD-A2A6-B0DD0D720551}" type="parTrans" cxnId="{1A6F0508-AB98-47E7-98CC-44657ADC95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7F1264A-CF0A-41D9-839D-F5A8B5E106A0}" type="sibTrans" cxnId="{1A6F0508-AB98-47E7-98CC-44657ADC95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65A85ED-A56C-4E4E-B5A4-2FF469FE82BB}" type="pres">
      <dgm:prSet presAssocID="{2FFBC3AD-A944-4E01-9C4A-65DAF7CB4691}" presName="diagram" presStyleCnt="0">
        <dgm:presLayoutVars>
          <dgm:dir/>
          <dgm:resizeHandles val="exact"/>
        </dgm:presLayoutVars>
      </dgm:prSet>
      <dgm:spPr/>
    </dgm:pt>
    <dgm:pt modelId="{E6F7B8FC-4AD2-44D5-82F6-3FF82F93BBCB}" type="pres">
      <dgm:prSet presAssocID="{8484574E-8394-415C-9053-C3EC39B36CFF}" presName="node" presStyleLbl="node1" presStyleIdx="0" presStyleCnt="4">
        <dgm:presLayoutVars>
          <dgm:bulletEnabled val="1"/>
        </dgm:presLayoutVars>
      </dgm:prSet>
      <dgm:spPr/>
    </dgm:pt>
    <dgm:pt modelId="{71A0E8C5-0719-4732-9F4C-CF8B406960F5}" type="pres">
      <dgm:prSet presAssocID="{F6049271-90CF-46C5-91FA-D892DB40C2B2}" presName="sibTrans" presStyleCnt="0"/>
      <dgm:spPr/>
    </dgm:pt>
    <dgm:pt modelId="{C749A2E9-2AD8-449D-BF48-1412F692826E}" type="pres">
      <dgm:prSet presAssocID="{DBB196B2-AC75-4817-8071-63EA5FCA85D7}" presName="node" presStyleLbl="node1" presStyleIdx="1" presStyleCnt="4">
        <dgm:presLayoutVars>
          <dgm:bulletEnabled val="1"/>
        </dgm:presLayoutVars>
      </dgm:prSet>
      <dgm:spPr/>
    </dgm:pt>
    <dgm:pt modelId="{7B1AEE0C-633E-4B89-BCE8-37EB4308A2A9}" type="pres">
      <dgm:prSet presAssocID="{484997A1-8773-40CB-BFCE-671F738CE1B3}" presName="sibTrans" presStyleCnt="0"/>
      <dgm:spPr/>
    </dgm:pt>
    <dgm:pt modelId="{C27B2E88-A012-4E23-BBFE-CC832CDD6997}" type="pres">
      <dgm:prSet presAssocID="{2F0F9F6B-3A28-42AF-915A-DCEBC5AFBD96}" presName="node" presStyleLbl="node1" presStyleIdx="2" presStyleCnt="4">
        <dgm:presLayoutVars>
          <dgm:bulletEnabled val="1"/>
        </dgm:presLayoutVars>
      </dgm:prSet>
      <dgm:spPr/>
    </dgm:pt>
    <dgm:pt modelId="{A6E7CCA9-8BA3-4251-884B-C0EA960252DF}" type="pres">
      <dgm:prSet presAssocID="{3E5E7D8D-AC34-424F-89CD-6C77D7394C07}" presName="sibTrans" presStyleCnt="0"/>
      <dgm:spPr/>
    </dgm:pt>
    <dgm:pt modelId="{0281B408-1963-4870-BC85-60B90E95BE76}" type="pres">
      <dgm:prSet presAssocID="{D8005DDD-1B90-4BCE-9F78-8F58BA97E8C0}" presName="node" presStyleLbl="node1" presStyleIdx="3" presStyleCnt="4">
        <dgm:presLayoutVars>
          <dgm:bulletEnabled val="1"/>
        </dgm:presLayoutVars>
      </dgm:prSet>
      <dgm:spPr/>
    </dgm:pt>
  </dgm:ptLst>
  <dgm:cxnLst>
    <dgm:cxn modelId="{1A6F0508-AB98-47E7-98CC-44657ADC9537}" srcId="{2FFBC3AD-A944-4E01-9C4A-65DAF7CB4691}" destId="{D8005DDD-1B90-4BCE-9F78-8F58BA97E8C0}" srcOrd="3" destOrd="0" parTransId="{6FF93B41-410E-45AD-A2A6-B0DD0D720551}" sibTransId="{E7F1264A-CF0A-41D9-839D-F5A8B5E106A0}"/>
    <dgm:cxn modelId="{5D403024-20C8-49CE-8E9E-FD30E11E7BF3}" type="presOf" srcId="{2FFBC3AD-A944-4E01-9C4A-65DAF7CB4691}" destId="{365A85ED-A56C-4E4E-B5A4-2FF469FE82BB}" srcOrd="0" destOrd="0" presId="urn:microsoft.com/office/officeart/2005/8/layout/default"/>
    <dgm:cxn modelId="{C5EE6030-2C51-43EA-95FA-0D6D6D9F1C83}" srcId="{2FFBC3AD-A944-4E01-9C4A-65DAF7CB4691}" destId="{8484574E-8394-415C-9053-C3EC39B36CFF}" srcOrd="0" destOrd="0" parTransId="{74373F68-D17D-4A42-B507-6B5EC2F9E0FB}" sibTransId="{F6049271-90CF-46C5-91FA-D892DB40C2B2}"/>
    <dgm:cxn modelId="{8D34E537-4DC3-43F1-9089-B9F6C8F331CB}" srcId="{2FFBC3AD-A944-4E01-9C4A-65DAF7CB4691}" destId="{2F0F9F6B-3A28-42AF-915A-DCEBC5AFBD96}" srcOrd="2" destOrd="0" parTransId="{45557901-422D-4E41-B656-143A6B59C790}" sibTransId="{3E5E7D8D-AC34-424F-89CD-6C77D7394C07}"/>
    <dgm:cxn modelId="{13FB4138-76E2-4D8A-91A5-539D012E4914}" type="presOf" srcId="{8484574E-8394-415C-9053-C3EC39B36CFF}" destId="{E6F7B8FC-4AD2-44D5-82F6-3FF82F93BBCB}" srcOrd="0" destOrd="0" presId="urn:microsoft.com/office/officeart/2005/8/layout/default"/>
    <dgm:cxn modelId="{53799B69-16F2-4085-A8BD-29A99B635BCB}" srcId="{2FFBC3AD-A944-4E01-9C4A-65DAF7CB4691}" destId="{DBB196B2-AC75-4817-8071-63EA5FCA85D7}" srcOrd="1" destOrd="0" parTransId="{7659FD8F-9DA1-4802-A593-D45BE28C978A}" sibTransId="{484997A1-8773-40CB-BFCE-671F738CE1B3}"/>
    <dgm:cxn modelId="{EA916075-AFCC-4C7F-8B29-171E664EE312}" type="presOf" srcId="{D8005DDD-1B90-4BCE-9F78-8F58BA97E8C0}" destId="{0281B408-1963-4870-BC85-60B90E95BE76}" srcOrd="0" destOrd="0" presId="urn:microsoft.com/office/officeart/2005/8/layout/default"/>
    <dgm:cxn modelId="{C09B09D3-874A-4750-883A-D0A97A535D8E}" type="presOf" srcId="{2F0F9F6B-3A28-42AF-915A-DCEBC5AFBD96}" destId="{C27B2E88-A012-4E23-BBFE-CC832CDD6997}" srcOrd="0" destOrd="0" presId="urn:microsoft.com/office/officeart/2005/8/layout/default"/>
    <dgm:cxn modelId="{2F1329FC-810C-4679-B3CC-3608CCA24344}" type="presOf" srcId="{DBB196B2-AC75-4817-8071-63EA5FCA85D7}" destId="{C749A2E9-2AD8-449D-BF48-1412F692826E}" srcOrd="0" destOrd="0" presId="urn:microsoft.com/office/officeart/2005/8/layout/default"/>
    <dgm:cxn modelId="{CF3DE2D2-C8F6-4CB7-A9CF-9F19E4263588}" type="presParOf" srcId="{365A85ED-A56C-4E4E-B5A4-2FF469FE82BB}" destId="{E6F7B8FC-4AD2-44D5-82F6-3FF82F93BBCB}" srcOrd="0" destOrd="0" presId="urn:microsoft.com/office/officeart/2005/8/layout/default"/>
    <dgm:cxn modelId="{8D8BF18C-088C-437F-A2F1-217AD2B02E8A}" type="presParOf" srcId="{365A85ED-A56C-4E4E-B5A4-2FF469FE82BB}" destId="{71A0E8C5-0719-4732-9F4C-CF8B406960F5}" srcOrd="1" destOrd="0" presId="urn:microsoft.com/office/officeart/2005/8/layout/default"/>
    <dgm:cxn modelId="{B088891E-7263-4A32-A937-C6DF8FA9ED64}" type="presParOf" srcId="{365A85ED-A56C-4E4E-B5A4-2FF469FE82BB}" destId="{C749A2E9-2AD8-449D-BF48-1412F692826E}" srcOrd="2" destOrd="0" presId="urn:microsoft.com/office/officeart/2005/8/layout/default"/>
    <dgm:cxn modelId="{21774C81-D8B0-4B49-B985-F9A0868043C3}" type="presParOf" srcId="{365A85ED-A56C-4E4E-B5A4-2FF469FE82BB}" destId="{7B1AEE0C-633E-4B89-BCE8-37EB4308A2A9}" srcOrd="3" destOrd="0" presId="urn:microsoft.com/office/officeart/2005/8/layout/default"/>
    <dgm:cxn modelId="{57819674-C8DA-4FCC-A934-AAD56010E810}" type="presParOf" srcId="{365A85ED-A56C-4E4E-B5A4-2FF469FE82BB}" destId="{C27B2E88-A012-4E23-BBFE-CC832CDD6997}" srcOrd="4" destOrd="0" presId="urn:microsoft.com/office/officeart/2005/8/layout/default"/>
    <dgm:cxn modelId="{947E69DE-3C41-4F16-833C-622EAD386F87}" type="presParOf" srcId="{365A85ED-A56C-4E4E-B5A4-2FF469FE82BB}" destId="{A6E7CCA9-8BA3-4251-884B-C0EA960252DF}" srcOrd="5" destOrd="0" presId="urn:microsoft.com/office/officeart/2005/8/layout/default"/>
    <dgm:cxn modelId="{82A13E1E-2E64-49A3-AA47-13FC80CE07E0}" type="presParOf" srcId="{365A85ED-A56C-4E4E-B5A4-2FF469FE82BB}" destId="{0281B408-1963-4870-BC85-60B90E95BE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A8FAC-1EBF-4240-8D2C-5CC7D4E8E545}">
      <dsp:nvSpPr>
        <dsp:cNvPr id="0" name=""/>
        <dsp:cNvSpPr/>
      </dsp:nvSpPr>
      <dsp:spPr>
        <a:xfrm>
          <a:off x="0" y="0"/>
          <a:ext cx="16256000" cy="17561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ETL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(Extract, Transform and Load)</a:t>
          </a:r>
        </a:p>
      </dsp:txBody>
      <dsp:txXfrm>
        <a:off x="3426819" y="0"/>
        <a:ext cx="12829180" cy="1756193"/>
      </dsp:txXfrm>
    </dsp:sp>
    <dsp:sp modelId="{802E0EFF-FCAE-4600-84A2-CE7D7AC20CFE}">
      <dsp:nvSpPr>
        <dsp:cNvPr id="0" name=""/>
        <dsp:cNvSpPr/>
      </dsp:nvSpPr>
      <dsp:spPr>
        <a:xfrm>
          <a:off x="175619" y="175619"/>
          <a:ext cx="3251200" cy="14049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FF58F-34E6-40E9-A737-7A2D53270F45}">
      <dsp:nvSpPr>
        <dsp:cNvPr id="0" name=""/>
        <dsp:cNvSpPr/>
      </dsp:nvSpPr>
      <dsp:spPr>
        <a:xfrm>
          <a:off x="0" y="1931812"/>
          <a:ext cx="16256000" cy="17561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Security</a:t>
          </a:r>
        </a:p>
      </dsp:txBody>
      <dsp:txXfrm>
        <a:off x="3426819" y="1931812"/>
        <a:ext cx="12829180" cy="1756193"/>
      </dsp:txXfrm>
    </dsp:sp>
    <dsp:sp modelId="{1D4C096F-A584-4B31-83C3-B84BF65DA911}">
      <dsp:nvSpPr>
        <dsp:cNvPr id="0" name=""/>
        <dsp:cNvSpPr/>
      </dsp:nvSpPr>
      <dsp:spPr>
        <a:xfrm>
          <a:off x="175619" y="2107431"/>
          <a:ext cx="3251200" cy="14049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5000" b="-15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100B0-8550-457E-989F-DBFC5CE686C1}">
      <dsp:nvSpPr>
        <dsp:cNvPr id="0" name=""/>
        <dsp:cNvSpPr/>
      </dsp:nvSpPr>
      <dsp:spPr>
        <a:xfrm>
          <a:off x="0" y="3863624"/>
          <a:ext cx="16256000" cy="17561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MDM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(Master Data Management)</a:t>
          </a:r>
        </a:p>
      </dsp:txBody>
      <dsp:txXfrm>
        <a:off x="3426819" y="3863624"/>
        <a:ext cx="12829180" cy="1756193"/>
      </dsp:txXfrm>
    </dsp:sp>
    <dsp:sp modelId="{A5032792-5B6C-4646-B5F5-BD5E8C14DE4C}">
      <dsp:nvSpPr>
        <dsp:cNvPr id="0" name=""/>
        <dsp:cNvSpPr/>
      </dsp:nvSpPr>
      <dsp:spPr>
        <a:xfrm>
          <a:off x="175619" y="4039244"/>
          <a:ext cx="3251200" cy="14049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55CED-D172-43DA-9CE4-5CC3C0198DAC}">
      <dsp:nvSpPr>
        <dsp:cNvPr id="0" name=""/>
        <dsp:cNvSpPr/>
      </dsp:nvSpPr>
      <dsp:spPr>
        <a:xfrm>
          <a:off x="0" y="5795437"/>
          <a:ext cx="16256000" cy="17561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Data Quality</a:t>
          </a:r>
        </a:p>
      </dsp:txBody>
      <dsp:txXfrm>
        <a:off x="3426819" y="5795437"/>
        <a:ext cx="12829180" cy="1756193"/>
      </dsp:txXfrm>
    </dsp:sp>
    <dsp:sp modelId="{1D3D8FB5-301E-4DB4-907F-E8695E71C879}">
      <dsp:nvSpPr>
        <dsp:cNvPr id="0" name=""/>
        <dsp:cNvSpPr/>
      </dsp:nvSpPr>
      <dsp:spPr>
        <a:xfrm>
          <a:off x="175619" y="5971056"/>
          <a:ext cx="3251200" cy="14049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93FC4-C34A-4B52-9A0B-1FA9E3BEC607}">
      <dsp:nvSpPr>
        <dsp:cNvPr id="0" name=""/>
        <dsp:cNvSpPr/>
      </dsp:nvSpPr>
      <dsp:spPr>
        <a:xfrm>
          <a:off x="0" y="7727249"/>
          <a:ext cx="16256000" cy="17561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Lineage</a:t>
          </a:r>
        </a:p>
      </dsp:txBody>
      <dsp:txXfrm>
        <a:off x="3426819" y="7727249"/>
        <a:ext cx="12829180" cy="1756193"/>
      </dsp:txXfrm>
    </dsp:sp>
    <dsp:sp modelId="{C8AF9330-8F30-46CA-8F15-91A1711E90CF}">
      <dsp:nvSpPr>
        <dsp:cNvPr id="0" name=""/>
        <dsp:cNvSpPr/>
      </dsp:nvSpPr>
      <dsp:spPr>
        <a:xfrm>
          <a:off x="175619" y="7902868"/>
          <a:ext cx="3251200" cy="14049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4000" b="-4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41C00-E5AA-4530-9A4E-4E6C922FCFBB}">
      <dsp:nvSpPr>
        <dsp:cNvPr id="0" name=""/>
        <dsp:cNvSpPr/>
      </dsp:nvSpPr>
      <dsp:spPr>
        <a:xfrm>
          <a:off x="1731644" y="0"/>
          <a:ext cx="19625310" cy="909496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A27C1-1AF7-4EA6-8390-E2729E89152B}">
      <dsp:nvSpPr>
        <dsp:cNvPr id="0" name=""/>
        <dsp:cNvSpPr/>
      </dsp:nvSpPr>
      <dsp:spPr>
        <a:xfrm>
          <a:off x="7891" y="2728490"/>
          <a:ext cx="5127292" cy="36379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ELT, data integration</a:t>
          </a:r>
          <a:endParaRPr lang="en-US" sz="5800" kern="1200" dirty="0"/>
        </a:p>
      </dsp:txBody>
      <dsp:txXfrm>
        <a:off x="185483" y="2906082"/>
        <a:ext cx="4772108" cy="3282802"/>
      </dsp:txXfrm>
    </dsp:sp>
    <dsp:sp modelId="{BC0E4FA9-FB16-4933-BD45-0736942A0326}">
      <dsp:nvSpPr>
        <dsp:cNvPr id="0" name=""/>
        <dsp:cNvSpPr/>
      </dsp:nvSpPr>
      <dsp:spPr>
        <a:xfrm>
          <a:off x="5989732" y="2728490"/>
          <a:ext cx="5127292" cy="36379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Data preparation</a:t>
          </a:r>
        </a:p>
      </dsp:txBody>
      <dsp:txXfrm>
        <a:off x="6167324" y="2906082"/>
        <a:ext cx="4772108" cy="3282802"/>
      </dsp:txXfrm>
    </dsp:sp>
    <dsp:sp modelId="{40184123-5E4D-4936-B192-42C077368003}">
      <dsp:nvSpPr>
        <dsp:cNvPr id="0" name=""/>
        <dsp:cNvSpPr/>
      </dsp:nvSpPr>
      <dsp:spPr>
        <a:xfrm>
          <a:off x="11971574" y="2728490"/>
          <a:ext cx="5127292" cy="36379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Data blending</a:t>
          </a:r>
        </a:p>
      </dsp:txBody>
      <dsp:txXfrm>
        <a:off x="12149166" y="2906082"/>
        <a:ext cx="4772108" cy="3282802"/>
      </dsp:txXfrm>
    </dsp:sp>
    <dsp:sp modelId="{E388284F-8B02-486E-949D-9A2D1AB2C0E0}">
      <dsp:nvSpPr>
        <dsp:cNvPr id="0" name=""/>
        <dsp:cNvSpPr/>
      </dsp:nvSpPr>
      <dsp:spPr>
        <a:xfrm>
          <a:off x="17953415" y="2728490"/>
          <a:ext cx="5127292" cy="36379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Data pipeline management</a:t>
          </a:r>
        </a:p>
      </dsp:txBody>
      <dsp:txXfrm>
        <a:off x="18131007" y="2906082"/>
        <a:ext cx="4772108" cy="3282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E1B95-6C50-4716-B31B-1A359490E167}">
      <dsp:nvSpPr>
        <dsp:cNvPr id="0" name=""/>
        <dsp:cNvSpPr/>
      </dsp:nvSpPr>
      <dsp:spPr>
        <a:xfrm>
          <a:off x="811846" y="136683"/>
          <a:ext cx="3096343" cy="30963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A9B0B0-B9AD-4E2B-9FEA-041DD0DB17B3}">
      <dsp:nvSpPr>
        <dsp:cNvPr id="0" name=""/>
        <dsp:cNvSpPr/>
      </dsp:nvSpPr>
      <dsp:spPr>
        <a:xfrm>
          <a:off x="2360018" y="136683"/>
          <a:ext cx="16520127" cy="309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Data lake management</a:t>
          </a:r>
          <a:endParaRPr lang="en-US" sz="6500" kern="1200" dirty="0"/>
        </a:p>
      </dsp:txBody>
      <dsp:txXfrm>
        <a:off x="2360018" y="136683"/>
        <a:ext cx="16520127" cy="3096343"/>
      </dsp:txXfrm>
    </dsp:sp>
    <dsp:sp modelId="{E26F65B2-2CF5-4276-A6F3-6F69564B778F}">
      <dsp:nvSpPr>
        <dsp:cNvPr id="0" name=""/>
        <dsp:cNvSpPr/>
      </dsp:nvSpPr>
      <dsp:spPr>
        <a:xfrm>
          <a:off x="811846" y="3233027"/>
          <a:ext cx="3096343" cy="30963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DAAF0D-5E2B-4F3D-86F9-092DE49710A0}">
      <dsp:nvSpPr>
        <dsp:cNvPr id="0" name=""/>
        <dsp:cNvSpPr/>
      </dsp:nvSpPr>
      <dsp:spPr>
        <a:xfrm>
          <a:off x="2360018" y="3233027"/>
          <a:ext cx="16520127" cy="309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Data catalogs</a:t>
          </a:r>
        </a:p>
      </dsp:txBody>
      <dsp:txXfrm>
        <a:off x="2360018" y="3233027"/>
        <a:ext cx="16520127" cy="3096343"/>
      </dsp:txXfrm>
    </dsp:sp>
    <dsp:sp modelId="{8D5D5E1E-36C4-422C-B57A-A25E1AFDD1B3}">
      <dsp:nvSpPr>
        <dsp:cNvPr id="0" name=""/>
        <dsp:cNvSpPr/>
      </dsp:nvSpPr>
      <dsp:spPr>
        <a:xfrm>
          <a:off x="811846" y="6329370"/>
          <a:ext cx="3096343" cy="30963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24F806-C46C-4B4C-ADD9-10101EB16F93}">
      <dsp:nvSpPr>
        <dsp:cNvPr id="0" name=""/>
        <dsp:cNvSpPr/>
      </dsp:nvSpPr>
      <dsp:spPr>
        <a:xfrm>
          <a:off x="2360018" y="6329370"/>
          <a:ext cx="16520127" cy="309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Data governance suites</a:t>
          </a:r>
          <a:endParaRPr lang="en-US" sz="6500" kern="1200" dirty="0"/>
        </a:p>
      </dsp:txBody>
      <dsp:txXfrm>
        <a:off x="2360018" y="6329370"/>
        <a:ext cx="16520127" cy="3096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A67E3-3F24-45F6-80C6-2AA20A7754F7}">
      <dsp:nvSpPr>
        <dsp:cNvPr id="0" name=""/>
        <dsp:cNvSpPr/>
      </dsp:nvSpPr>
      <dsp:spPr>
        <a:xfrm>
          <a:off x="-11721136" y="-1787870"/>
          <a:ext cx="13938940" cy="13938940"/>
        </a:xfrm>
        <a:prstGeom prst="blockArc">
          <a:avLst>
            <a:gd name="adj1" fmla="val 18900000"/>
            <a:gd name="adj2" fmla="val 2700000"/>
            <a:gd name="adj3" fmla="val 15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549-1CD2-4C2C-B0CE-7DE81DEAF313}">
      <dsp:nvSpPr>
        <dsp:cNvPr id="0" name=""/>
        <dsp:cNvSpPr/>
      </dsp:nvSpPr>
      <dsp:spPr>
        <a:xfrm>
          <a:off x="1159378" y="796722"/>
          <a:ext cx="21820583" cy="1594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45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Newer tools not always better</a:t>
          </a:r>
        </a:p>
      </dsp:txBody>
      <dsp:txXfrm>
        <a:off x="1159378" y="796722"/>
        <a:ext cx="21820583" cy="1594274"/>
      </dsp:txXfrm>
    </dsp:sp>
    <dsp:sp modelId="{CAB77888-FAC0-4317-97FA-C3E37442D88E}">
      <dsp:nvSpPr>
        <dsp:cNvPr id="0" name=""/>
        <dsp:cNvSpPr/>
      </dsp:nvSpPr>
      <dsp:spPr>
        <a:xfrm>
          <a:off x="162956" y="597438"/>
          <a:ext cx="1992843" cy="1992843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53C42-0C05-4A82-9337-C5DCED85935B}">
      <dsp:nvSpPr>
        <dsp:cNvPr id="0" name=""/>
        <dsp:cNvSpPr/>
      </dsp:nvSpPr>
      <dsp:spPr>
        <a:xfrm>
          <a:off x="2073412" y="3188549"/>
          <a:ext cx="20906549" cy="1594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45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New tools may be better attuned to requirements in the Data Lake era</a:t>
          </a:r>
        </a:p>
      </dsp:txBody>
      <dsp:txXfrm>
        <a:off x="2073412" y="3188549"/>
        <a:ext cx="20906549" cy="1594274"/>
      </dsp:txXfrm>
    </dsp:sp>
    <dsp:sp modelId="{667D82A5-0EE2-4BCC-B02D-A5F5664BB41B}">
      <dsp:nvSpPr>
        <dsp:cNvPr id="0" name=""/>
        <dsp:cNvSpPr/>
      </dsp:nvSpPr>
      <dsp:spPr>
        <a:xfrm>
          <a:off x="1076990" y="2989265"/>
          <a:ext cx="1992843" cy="1992843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87F18-FDE2-4872-A30B-28442CB0C7DF}">
      <dsp:nvSpPr>
        <dsp:cNvPr id="0" name=""/>
        <dsp:cNvSpPr/>
      </dsp:nvSpPr>
      <dsp:spPr>
        <a:xfrm>
          <a:off x="2073412" y="5580375"/>
          <a:ext cx="20906549" cy="1594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45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But legacy DM skills may be more comprehensive</a:t>
          </a:r>
        </a:p>
      </dsp:txBody>
      <dsp:txXfrm>
        <a:off x="2073412" y="5580375"/>
        <a:ext cx="20906549" cy="1594274"/>
      </dsp:txXfrm>
    </dsp:sp>
    <dsp:sp modelId="{27253D68-F45B-4394-9343-64F92E4E7A05}">
      <dsp:nvSpPr>
        <dsp:cNvPr id="0" name=""/>
        <dsp:cNvSpPr/>
      </dsp:nvSpPr>
      <dsp:spPr>
        <a:xfrm>
          <a:off x="1076990" y="5381091"/>
          <a:ext cx="1992843" cy="1992843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2D90C-511A-44F8-9DC8-0D0F8F5272C5}">
      <dsp:nvSpPr>
        <dsp:cNvPr id="0" name=""/>
        <dsp:cNvSpPr/>
      </dsp:nvSpPr>
      <dsp:spPr>
        <a:xfrm>
          <a:off x="1159378" y="7972202"/>
          <a:ext cx="21820583" cy="1594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45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Coding/scripting provides great flexibility, low productivity</a:t>
          </a:r>
        </a:p>
      </dsp:txBody>
      <dsp:txXfrm>
        <a:off x="1159378" y="7972202"/>
        <a:ext cx="21820583" cy="1594274"/>
      </dsp:txXfrm>
    </dsp:sp>
    <dsp:sp modelId="{1DDB1108-837B-45C2-9166-8328B1B98E46}">
      <dsp:nvSpPr>
        <dsp:cNvPr id="0" name=""/>
        <dsp:cNvSpPr/>
      </dsp:nvSpPr>
      <dsp:spPr>
        <a:xfrm>
          <a:off x="162956" y="7772918"/>
          <a:ext cx="1992843" cy="1992843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5CAFB-DD6A-431B-89CC-66294DACEF9A}">
      <dsp:nvSpPr>
        <dsp:cNvPr id="0" name=""/>
        <dsp:cNvSpPr/>
      </dsp:nvSpPr>
      <dsp:spPr>
        <a:xfrm>
          <a:off x="7360" y="0"/>
          <a:ext cx="7080423" cy="9601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</a:rPr>
            <a:t>Remember:</a:t>
          </a:r>
        </a:p>
      </dsp:txBody>
      <dsp:txXfrm>
        <a:off x="7360" y="0"/>
        <a:ext cx="7080423" cy="2880360"/>
      </dsp:txXfrm>
    </dsp:sp>
    <dsp:sp modelId="{2A787D3C-56DE-4678-B1C0-AB7B687F0007}">
      <dsp:nvSpPr>
        <dsp:cNvPr id="0" name=""/>
        <dsp:cNvSpPr/>
      </dsp:nvSpPr>
      <dsp:spPr>
        <a:xfrm>
          <a:off x="715402" y="2880594"/>
          <a:ext cx="5664338" cy="1398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Sensitive data goes beyond names and SSNs</a:t>
          </a:r>
        </a:p>
      </dsp:txBody>
      <dsp:txXfrm>
        <a:off x="756368" y="2921560"/>
        <a:ext cx="5582406" cy="1316758"/>
      </dsp:txXfrm>
    </dsp:sp>
    <dsp:sp modelId="{301DA920-818C-4822-8D83-FE5402235B29}">
      <dsp:nvSpPr>
        <dsp:cNvPr id="0" name=""/>
        <dsp:cNvSpPr/>
      </dsp:nvSpPr>
      <dsp:spPr>
        <a:xfrm>
          <a:off x="715402" y="4494467"/>
          <a:ext cx="5664338" cy="1398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Religious background, sexuality and political beliefs</a:t>
          </a:r>
        </a:p>
      </dsp:txBody>
      <dsp:txXfrm>
        <a:off x="756368" y="4535433"/>
        <a:ext cx="5582406" cy="1316758"/>
      </dsp:txXfrm>
    </dsp:sp>
    <dsp:sp modelId="{9A846385-AEA9-4C3A-AF66-ED3EF81D6902}">
      <dsp:nvSpPr>
        <dsp:cNvPr id="0" name=""/>
        <dsp:cNvSpPr/>
      </dsp:nvSpPr>
      <dsp:spPr>
        <a:xfrm>
          <a:off x="715402" y="6108341"/>
          <a:ext cx="5664338" cy="1398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Sensitivity is in the eye of the subject</a:t>
          </a:r>
        </a:p>
      </dsp:txBody>
      <dsp:txXfrm>
        <a:off x="756368" y="6149307"/>
        <a:ext cx="5582406" cy="1316758"/>
      </dsp:txXfrm>
    </dsp:sp>
    <dsp:sp modelId="{7DC0C68E-8400-4913-8D79-36C2F892DBA4}">
      <dsp:nvSpPr>
        <dsp:cNvPr id="0" name=""/>
        <dsp:cNvSpPr/>
      </dsp:nvSpPr>
      <dsp:spPr>
        <a:xfrm>
          <a:off x="715402" y="7722215"/>
          <a:ext cx="5664338" cy="1398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Accordingly, need various approaches:</a:t>
          </a:r>
        </a:p>
      </dsp:txBody>
      <dsp:txXfrm>
        <a:off x="756368" y="7763181"/>
        <a:ext cx="5582406" cy="1316758"/>
      </dsp:txXfrm>
    </dsp:sp>
    <dsp:sp modelId="{603ACD67-E172-496E-8534-FD77169B1404}">
      <dsp:nvSpPr>
        <dsp:cNvPr id="0" name=""/>
        <dsp:cNvSpPr/>
      </dsp:nvSpPr>
      <dsp:spPr>
        <a:xfrm>
          <a:off x="7618815" y="0"/>
          <a:ext cx="7080423" cy="9601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solidFill>
                <a:schemeClr val="tx1"/>
              </a:solidFill>
            </a:rPr>
            <a:t>Data fingerprinting/classification</a:t>
          </a:r>
          <a:endParaRPr lang="en-US" sz="4500" kern="1200" dirty="0">
            <a:solidFill>
              <a:schemeClr val="tx1"/>
            </a:solidFill>
          </a:endParaRPr>
        </a:p>
      </dsp:txBody>
      <dsp:txXfrm>
        <a:off x="7618815" y="0"/>
        <a:ext cx="7080423" cy="2880360"/>
      </dsp:txXfrm>
    </dsp:sp>
    <dsp:sp modelId="{8549488A-3D83-4C28-8CDE-044BC73EA646}">
      <dsp:nvSpPr>
        <dsp:cNvPr id="0" name=""/>
        <dsp:cNvSpPr/>
      </dsp:nvSpPr>
      <dsp:spPr>
        <a:xfrm>
          <a:off x="8326858" y="2881180"/>
          <a:ext cx="5664338" cy="1886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chemeClr val="tx1"/>
              </a:solidFill>
            </a:rPr>
            <a:t>Algorithms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8382104" y="2936426"/>
        <a:ext cx="5553846" cy="1775759"/>
      </dsp:txXfrm>
    </dsp:sp>
    <dsp:sp modelId="{879886AC-616B-46E6-A2DD-67063FDC8AA2}">
      <dsp:nvSpPr>
        <dsp:cNvPr id="0" name=""/>
        <dsp:cNvSpPr/>
      </dsp:nvSpPr>
      <dsp:spPr>
        <a:xfrm>
          <a:off x="8326858" y="5057624"/>
          <a:ext cx="5664338" cy="1886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chemeClr val="tx1"/>
              </a:solidFill>
            </a:rPr>
            <a:t>Patterns (RegEx)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8382104" y="5112870"/>
        <a:ext cx="5553846" cy="1775759"/>
      </dsp:txXfrm>
    </dsp:sp>
    <dsp:sp modelId="{7106AFF6-5F71-4EB4-A4DA-803AD7896E9D}">
      <dsp:nvSpPr>
        <dsp:cNvPr id="0" name=""/>
        <dsp:cNvSpPr/>
      </dsp:nvSpPr>
      <dsp:spPr>
        <a:xfrm>
          <a:off x="8326858" y="7234068"/>
          <a:ext cx="5664338" cy="1886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Dictionaries</a:t>
          </a:r>
        </a:p>
      </dsp:txBody>
      <dsp:txXfrm>
        <a:off x="8382104" y="7289314"/>
        <a:ext cx="5553846" cy="17757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935FC-D6C6-4106-9803-78F6C536C082}">
      <dsp:nvSpPr>
        <dsp:cNvPr id="0" name=""/>
        <dsp:cNvSpPr/>
      </dsp:nvSpPr>
      <dsp:spPr>
        <a:xfrm>
          <a:off x="0" y="0"/>
          <a:ext cx="4284699" cy="9829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Files as data</a:t>
          </a:r>
        </a:p>
      </dsp:txBody>
      <dsp:txXfrm>
        <a:off x="0" y="3931920"/>
        <a:ext cx="4284699" cy="3931920"/>
      </dsp:txXfrm>
    </dsp:sp>
    <dsp:sp modelId="{6D8E8A1F-1D44-47C7-B6A7-00BF49EBAD50}">
      <dsp:nvSpPr>
        <dsp:cNvPr id="0" name=""/>
        <dsp:cNvSpPr/>
      </dsp:nvSpPr>
      <dsp:spPr>
        <a:xfrm>
          <a:off x="505688" y="589788"/>
          <a:ext cx="3273323" cy="327332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94D92-74DA-4FE6-AF69-EDFD7CBB5CA3}">
      <dsp:nvSpPr>
        <dsp:cNvPr id="0" name=""/>
        <dsp:cNvSpPr/>
      </dsp:nvSpPr>
      <dsp:spPr>
        <a:xfrm>
          <a:off x="4413240" y="0"/>
          <a:ext cx="4284699" cy="9829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Convenience and scourge of external tables</a:t>
          </a:r>
        </a:p>
      </dsp:txBody>
      <dsp:txXfrm>
        <a:off x="4413240" y="3931920"/>
        <a:ext cx="4284699" cy="3931920"/>
      </dsp:txXfrm>
    </dsp:sp>
    <dsp:sp modelId="{74ECAC00-397C-47CD-9D9E-2F283D5C4B02}">
      <dsp:nvSpPr>
        <dsp:cNvPr id="0" name=""/>
        <dsp:cNvSpPr/>
      </dsp:nvSpPr>
      <dsp:spPr>
        <a:xfrm>
          <a:off x="4918928" y="589788"/>
          <a:ext cx="3273323" cy="327332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10774-4B1B-4317-9303-063A96DF03B7}">
      <dsp:nvSpPr>
        <dsp:cNvPr id="0" name=""/>
        <dsp:cNvSpPr/>
      </dsp:nvSpPr>
      <dsp:spPr>
        <a:xfrm>
          <a:off x="8826481" y="0"/>
          <a:ext cx="4284699" cy="9829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The flakiness of schema on read</a:t>
          </a:r>
          <a:endParaRPr lang="en-US" sz="4800" kern="1200" dirty="0"/>
        </a:p>
      </dsp:txBody>
      <dsp:txXfrm>
        <a:off x="8826481" y="3931920"/>
        <a:ext cx="4284699" cy="3931920"/>
      </dsp:txXfrm>
    </dsp:sp>
    <dsp:sp modelId="{3A4315A4-73DC-44D6-A422-856E80EAA860}">
      <dsp:nvSpPr>
        <dsp:cNvPr id="0" name=""/>
        <dsp:cNvSpPr/>
      </dsp:nvSpPr>
      <dsp:spPr>
        <a:xfrm>
          <a:off x="9332169" y="589788"/>
          <a:ext cx="3273323" cy="327332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D3EEC-4D74-4989-84AE-29ADA765F5F6}">
      <dsp:nvSpPr>
        <dsp:cNvPr id="0" name=""/>
        <dsp:cNvSpPr/>
      </dsp:nvSpPr>
      <dsp:spPr>
        <a:xfrm>
          <a:off x="13239721" y="0"/>
          <a:ext cx="4284699" cy="9829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The multitude of </a:t>
          </a:r>
          <a:r>
            <a:rPr lang="en-US" sz="4800" kern="1200" dirty="0" err="1"/>
            <a:t>metabases</a:t>
          </a:r>
          <a:endParaRPr lang="en-US" sz="4800" kern="1200" dirty="0"/>
        </a:p>
      </dsp:txBody>
      <dsp:txXfrm>
        <a:off x="13239721" y="3931920"/>
        <a:ext cx="4284699" cy="3931920"/>
      </dsp:txXfrm>
    </dsp:sp>
    <dsp:sp modelId="{22F9DBEE-CA9E-4EBD-9ACC-CF3C27105E77}">
      <dsp:nvSpPr>
        <dsp:cNvPr id="0" name=""/>
        <dsp:cNvSpPr/>
      </dsp:nvSpPr>
      <dsp:spPr>
        <a:xfrm>
          <a:off x="13745409" y="589788"/>
          <a:ext cx="3273323" cy="3273323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A7BF2-357E-4DAE-87AD-3D29F3B3CE57}">
      <dsp:nvSpPr>
        <dsp:cNvPr id="0" name=""/>
        <dsp:cNvSpPr/>
      </dsp:nvSpPr>
      <dsp:spPr>
        <a:xfrm>
          <a:off x="17652962" y="0"/>
          <a:ext cx="4284699" cy="9829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The utter, utter anarchy</a:t>
          </a:r>
        </a:p>
      </dsp:txBody>
      <dsp:txXfrm>
        <a:off x="17652962" y="3931920"/>
        <a:ext cx="4284699" cy="3931920"/>
      </dsp:txXfrm>
    </dsp:sp>
    <dsp:sp modelId="{7065FE68-DC41-4CD7-85C8-3B6A285DC3AC}">
      <dsp:nvSpPr>
        <dsp:cNvPr id="0" name=""/>
        <dsp:cNvSpPr/>
      </dsp:nvSpPr>
      <dsp:spPr>
        <a:xfrm>
          <a:off x="18158650" y="589788"/>
          <a:ext cx="3273323" cy="3273323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139B8-11F0-4D1E-930A-9FD8EF223E5E}">
      <dsp:nvSpPr>
        <dsp:cNvPr id="0" name=""/>
        <dsp:cNvSpPr/>
      </dsp:nvSpPr>
      <dsp:spPr>
        <a:xfrm>
          <a:off x="877506" y="7863840"/>
          <a:ext cx="20182649" cy="1474470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438E8-F5A8-44DE-8DC4-D673E6452D84}">
      <dsp:nvSpPr>
        <dsp:cNvPr id="0" name=""/>
        <dsp:cNvSpPr/>
      </dsp:nvSpPr>
      <dsp:spPr>
        <a:xfrm rot="5400000">
          <a:off x="8127128" y="-2364295"/>
          <a:ext cx="3746718" cy="941222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/>
            <a:t>Metadata/schema management</a:t>
          </a:r>
          <a:endParaRPr lang="en-U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/>
            <a:t>Business glossaries</a:t>
          </a:r>
          <a:endParaRPr lang="en-U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/>
            <a:t>Policy and business rules</a:t>
          </a:r>
          <a:endParaRPr lang="en-U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/>
            <a:t>Data “marketplaces”</a:t>
          </a:r>
          <a:endParaRPr lang="en-US" sz="4300" kern="1200" dirty="0"/>
        </a:p>
      </dsp:txBody>
      <dsp:txXfrm rot="-5400000">
        <a:off x="5294375" y="651358"/>
        <a:ext cx="9229324" cy="3380918"/>
      </dsp:txXfrm>
    </dsp:sp>
    <dsp:sp modelId="{A2B12AE0-CDA4-4D1E-82B3-4E9CB526B0C4}">
      <dsp:nvSpPr>
        <dsp:cNvPr id="0" name=""/>
        <dsp:cNvSpPr/>
      </dsp:nvSpPr>
      <dsp:spPr>
        <a:xfrm>
          <a:off x="0" y="117"/>
          <a:ext cx="5294376" cy="46833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Many functionality areas</a:t>
          </a:r>
        </a:p>
      </dsp:txBody>
      <dsp:txXfrm>
        <a:off x="228625" y="228742"/>
        <a:ext cx="4837126" cy="4226147"/>
      </dsp:txXfrm>
    </dsp:sp>
    <dsp:sp modelId="{06C826F0-E51E-46F0-8B4D-C9B193648047}">
      <dsp:nvSpPr>
        <dsp:cNvPr id="0" name=""/>
        <dsp:cNvSpPr/>
      </dsp:nvSpPr>
      <dsp:spPr>
        <a:xfrm rot="5400000">
          <a:off x="8127128" y="2553271"/>
          <a:ext cx="3746718" cy="941222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/>
            <a:t>Regulatory Compliance</a:t>
          </a:r>
          <a:endParaRPr lang="en-U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/>
            <a:t>Stewardship</a:t>
          </a:r>
          <a:endParaRPr lang="en-U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/>
            <a:t>Federation</a:t>
          </a:r>
          <a:endParaRPr lang="en-U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/>
            <a:t>Evangelism </a:t>
          </a:r>
          <a:endParaRPr lang="en-U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/>
            <a:t>Discoverability and self-service</a:t>
          </a:r>
          <a:endParaRPr lang="en-US" sz="4300" kern="1200" dirty="0"/>
        </a:p>
      </dsp:txBody>
      <dsp:txXfrm rot="-5400000">
        <a:off x="5294375" y="5568924"/>
        <a:ext cx="9229324" cy="3380918"/>
      </dsp:txXfrm>
    </dsp:sp>
    <dsp:sp modelId="{F2FF1D7A-07CE-4447-8CBC-F163D10E1135}">
      <dsp:nvSpPr>
        <dsp:cNvPr id="0" name=""/>
        <dsp:cNvSpPr/>
      </dsp:nvSpPr>
      <dsp:spPr>
        <a:xfrm>
          <a:off x="0" y="4917684"/>
          <a:ext cx="5294376" cy="46833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Many Priorities</a:t>
          </a:r>
          <a:endParaRPr lang="en-US" sz="6300" kern="1200" dirty="0"/>
        </a:p>
      </dsp:txBody>
      <dsp:txXfrm>
        <a:off x="228625" y="5146309"/>
        <a:ext cx="4837126" cy="42261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7B8FC-4AD2-44D5-82F6-3FF82F93BBCB}">
      <dsp:nvSpPr>
        <dsp:cNvPr id="0" name=""/>
        <dsp:cNvSpPr/>
      </dsp:nvSpPr>
      <dsp:spPr>
        <a:xfrm>
          <a:off x="3162759" y="4556"/>
          <a:ext cx="7144067" cy="42864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The natural state of operational data is to be scattered, dirty and heterogeneous</a:t>
          </a:r>
        </a:p>
      </dsp:txBody>
      <dsp:txXfrm>
        <a:off x="3162759" y="4556"/>
        <a:ext cx="7144067" cy="4286440"/>
      </dsp:txXfrm>
    </dsp:sp>
    <dsp:sp modelId="{C749A2E9-2AD8-449D-BF48-1412F692826E}">
      <dsp:nvSpPr>
        <dsp:cNvPr id="0" name=""/>
        <dsp:cNvSpPr/>
      </dsp:nvSpPr>
      <dsp:spPr>
        <a:xfrm>
          <a:off x="11021234" y="4556"/>
          <a:ext cx="7144067" cy="42864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The desired state of analytical data is integrated, clean, and blended</a:t>
          </a:r>
          <a:endParaRPr lang="en-US" sz="5800" kern="1200" dirty="0"/>
        </a:p>
      </dsp:txBody>
      <dsp:txXfrm>
        <a:off x="11021234" y="4556"/>
        <a:ext cx="7144067" cy="4286440"/>
      </dsp:txXfrm>
    </dsp:sp>
    <dsp:sp modelId="{C27B2E88-A012-4E23-BBFE-CC832CDD6997}">
      <dsp:nvSpPr>
        <dsp:cNvPr id="0" name=""/>
        <dsp:cNvSpPr/>
      </dsp:nvSpPr>
      <dsp:spPr>
        <a:xfrm>
          <a:off x="3162759" y="5005403"/>
          <a:ext cx="7144067" cy="42864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Transforming it from one state to the other, manually, is difficult.  In some sense, it’s ludicrous</a:t>
          </a:r>
          <a:endParaRPr lang="en-US" sz="5800" kern="1200" dirty="0"/>
        </a:p>
      </dsp:txBody>
      <dsp:txXfrm>
        <a:off x="3162759" y="5005403"/>
        <a:ext cx="7144067" cy="4286440"/>
      </dsp:txXfrm>
    </dsp:sp>
    <dsp:sp modelId="{0281B408-1963-4870-BC85-60B90E95BE76}">
      <dsp:nvSpPr>
        <dsp:cNvPr id="0" name=""/>
        <dsp:cNvSpPr/>
      </dsp:nvSpPr>
      <dsp:spPr>
        <a:xfrm>
          <a:off x="11021234" y="5005403"/>
          <a:ext cx="7144067" cy="42864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Our best hope here is AI: (Why do data people not apply AI to their own work?)</a:t>
          </a:r>
        </a:p>
      </dsp:txBody>
      <dsp:txXfrm>
        <a:off x="11021234" y="5005403"/>
        <a:ext cx="7144067" cy="428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CE3D72-AC72-4797-A503-CED89ED642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D41C1-EDD4-4C75-A1A3-5119DCB7F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095A8D-AB13-4248-B5BC-4A299E2CB144}" type="datetimeFigureOut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4C7CE-20AC-4AD6-A88B-26BC1FCBF9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BF015-9022-4BDC-8A97-4CB61994C8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45BAECA-FB52-48C2-8CAD-B47010BA0A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B68F3-59B2-4BDD-A5F1-9665EE03E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504B4-0D3B-4E08-8E9D-65AEC53FD8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2AC84FF-33A3-4FDE-A288-AE52ADD933FD}" type="datetimeFigureOut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9A8CD9-0472-4851-A0D0-9EEB305838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0AFA0F4-0E8B-4B54-AE15-103FF96D2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9824F-0FA9-47FF-9385-1A541FD91E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E86BA-E180-4376-AE4D-ED4FB667A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23DC74-D14E-4E3F-B24A-9164094299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99005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9AB2-21E1-4DFE-9DE7-BBA2425BA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F3792-D99F-498F-A636-698A0FC36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C05E-AA78-4FB9-BA4D-FA7D58A7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9320-90AB-40C1-8F90-F3D5B57AAE88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9938F-D11A-4E9E-B68C-3D8CC909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BB3CE-D2E1-4711-97E7-31E96100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5A87-62B9-42A0-B54E-FD632192A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9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8377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7033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98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78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D7143F7-7A92-4BFF-B625-8DE8F7B13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21717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0496B90D-771C-4F9B-AF2F-628FC70C0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6400800"/>
            <a:ext cx="21704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  <p:pic>
        <p:nvPicPr>
          <p:cNvPr id="1028" name="Picture 1" descr="ST_rgb.png">
            <a:extLst>
              <a:ext uri="{FF2B5EF4-FFF2-40B4-BE49-F238E27FC236}">
                <a16:creationId xmlns:a16="http://schemas.microsoft.com/office/drawing/2014/main" id="{AB284EDD-4765-47B0-88C4-FB9CAB3C70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11049000"/>
            <a:ext cx="4124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ts val="190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4E08FDB6-9C1F-4B55-A6D2-76510DD37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41300"/>
            <a:ext cx="231346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B17849A-551A-4DAB-8F08-810968628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981200"/>
            <a:ext cx="23134637" cy="103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57200" indent="-457200" algn="l" rtl="0" eaLnBrk="0" fontAlgn="base" hangingPunct="0">
        <a:spcBef>
          <a:spcPts val="2100"/>
        </a:spcBef>
        <a:spcAft>
          <a:spcPct val="0"/>
        </a:spcAft>
        <a:buClr>
          <a:srgbClr val="D3002D"/>
        </a:buClr>
        <a:buSzPct val="100000"/>
        <a:buFont typeface="Wingdings" panose="05000000000000000000" pitchFamily="2" charset="2"/>
        <a:buChar char="§"/>
        <a:defRPr sz="4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76300" indent="-457200" algn="l" rtl="0" eaLnBrk="0" fontAlgn="base" hangingPunct="0">
        <a:spcBef>
          <a:spcPts val="19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562100" indent="-457200" algn="l" rtl="0" eaLnBrk="0" fontAlgn="base" hangingPunct="0">
        <a:spcBef>
          <a:spcPts val="16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0193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4765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9337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3909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8481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3053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7DC0F192-0C3F-4C3A-B6F4-A77A490BB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41300"/>
            <a:ext cx="2313463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0AC5DC0-9A2C-4C05-9D94-8EAC78B08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981200"/>
            <a:ext cx="23134637" cy="103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57200" indent="-457200" algn="l" rtl="0" eaLnBrk="0" fontAlgn="base" hangingPunct="0">
        <a:spcBef>
          <a:spcPts val="2100"/>
        </a:spcBef>
        <a:spcAft>
          <a:spcPct val="0"/>
        </a:spcAft>
        <a:buClr>
          <a:srgbClr val="D3002D"/>
        </a:buClr>
        <a:buSzPct val="100000"/>
        <a:buFont typeface="Wingdings" panose="05000000000000000000" pitchFamily="2" charset="2"/>
        <a:buChar char="§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76300" indent="-457200" algn="l" rtl="0" eaLnBrk="0" fontAlgn="base" hangingPunct="0">
        <a:spcBef>
          <a:spcPts val="19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33500" indent="-457200" algn="l" rtl="0" eaLnBrk="0" fontAlgn="base" hangingPunct="0">
        <a:spcBef>
          <a:spcPts val="16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7907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2479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7051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623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6195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0767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jpe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Relationship Id="rId30" Type="http://schemas.openxmlformats.org/officeDocument/2006/relationships/image" Target="../media/image48.png"/><Relationship Id="rId8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brustzdnet" TargetMode="External"/><Relationship Id="rId2" Type="http://schemas.openxmlformats.org/officeDocument/2006/relationships/hyperlink" Target="mailto:andrew.brust@bluebadgeinsights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F338-13BC-4338-8624-99DC6B22F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Governance: A Big Job That’s Getting Bigger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1C15A-57DC-43C6-86B3-FDB92ED9C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J. Brust</a:t>
            </a:r>
          </a:p>
          <a:p>
            <a:r>
              <a:rPr lang="en-US" dirty="0"/>
              <a:t>Blue Badge Insights</a:t>
            </a:r>
          </a:p>
          <a:p>
            <a:r>
              <a:rPr lang="en-US" dirty="0"/>
              <a:t>ZDNet, Gigaom</a:t>
            </a:r>
          </a:p>
        </p:txBody>
      </p:sp>
    </p:spTree>
    <p:extLst>
      <p:ext uri="{BB962C8B-B14F-4D97-AF65-F5344CB8AC3E}">
        <p14:creationId xmlns:p14="http://schemas.microsoft.com/office/powerpoint/2010/main" val="408794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42065-005F-4440-96C4-E862A57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Regulations Require Data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2BAD-76E1-41F8-A965-76DCF0BF7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GDPR (EU General Data Protection Regulation)</a:t>
            </a:r>
          </a:p>
          <a:p>
            <a:r>
              <a:rPr lang="en-US" dirty="0"/>
              <a:t>California Consumer Privacy Act</a:t>
            </a:r>
          </a:p>
          <a:p>
            <a:r>
              <a:rPr lang="en-US" dirty="0" err="1"/>
              <a:t>ePR</a:t>
            </a:r>
            <a:r>
              <a:rPr lang="en-US" dirty="0"/>
              <a:t> (EU </a:t>
            </a:r>
            <a:r>
              <a:rPr lang="en-US" dirty="0" err="1"/>
              <a:t>ePrivacy</a:t>
            </a:r>
            <a:r>
              <a:rPr lang="en-US" dirty="0"/>
              <a:t> Regulation -- proposed)</a:t>
            </a:r>
          </a:p>
        </p:txBody>
      </p:sp>
    </p:spTree>
    <p:extLst>
      <p:ext uri="{BB962C8B-B14F-4D97-AF65-F5344CB8AC3E}">
        <p14:creationId xmlns:p14="http://schemas.microsoft.com/office/powerpoint/2010/main" val="2349928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F30B-810C-4F4A-B1C0-DC8F874F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and PII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EDD800D-B428-4D85-B679-34002137A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092923"/>
              </p:ext>
            </p:extLst>
          </p:nvPr>
        </p:nvGraphicFramePr>
        <p:xfrm>
          <a:off x="4838700" y="2057400"/>
          <a:ext cx="14706600" cy="960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1860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5CAFB-DD6A-431B-89CC-66294DACE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787D3C-56DE-4678-B1C0-AB7B687F0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1DA920-818C-4822-8D83-FE540223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846385-AEA9-4C3A-AF66-ED3EF81D6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0C68E-8400-4913-8D79-36C2F892D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ACD67-E172-496E-8534-FD77169B1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49488A-3D83-4C28-8CDE-044BC73EA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9886AC-616B-46E6-A2DD-67063FDC8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06AFF6-5F71-4EB4-A4DA-803AD7896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D3E3-FC5C-4A3E-A4D0-682698C1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Lake Effect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2B2B71-82B8-44F6-93B7-7634EDAE0C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989646"/>
              </p:ext>
            </p:extLst>
          </p:nvPr>
        </p:nvGraphicFramePr>
        <p:xfrm>
          <a:off x="1223169" y="1943100"/>
          <a:ext cx="21937662" cy="982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593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602E-12CE-481D-957F-B833FBC6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E0163-F94A-4B9E-9B6A-796A68EA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Management Evolution</a:t>
            </a:r>
          </a:p>
          <a:p>
            <a:r>
              <a:rPr lang="en-US" dirty="0"/>
              <a:t>The Tools Schism </a:t>
            </a:r>
          </a:p>
          <a:p>
            <a:r>
              <a:rPr lang="en-US" dirty="0"/>
              <a:t>Varied Governance Requirements</a:t>
            </a:r>
          </a:p>
          <a:p>
            <a:r>
              <a:rPr lang="en-US" dirty="0">
                <a:solidFill>
                  <a:srgbClr val="FF0000"/>
                </a:solidFill>
              </a:rPr>
              <a:t>Data Catalogs</a:t>
            </a:r>
          </a:p>
          <a:p>
            <a:r>
              <a:rPr lang="en-US" dirty="0"/>
              <a:t>Market Landscape</a:t>
            </a:r>
          </a:p>
          <a:p>
            <a:r>
              <a:rPr lang="en-US" dirty="0"/>
              <a:t>Futures</a:t>
            </a:r>
          </a:p>
        </p:txBody>
      </p:sp>
    </p:spTree>
    <p:extLst>
      <p:ext uri="{BB962C8B-B14F-4D97-AF65-F5344CB8AC3E}">
        <p14:creationId xmlns:p14="http://schemas.microsoft.com/office/powerpoint/2010/main" val="17630085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5BD3-523D-4F8B-92E8-0D14224B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Catalog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E8CE4-2A3B-4408-83FA-728053605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Meticulous documentation by SMEs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Crowdsourcing(!)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Analyzing the data</a:t>
            </a:r>
          </a:p>
          <a:p>
            <a:pPr marL="1162050" lvl="1" indent="-742950">
              <a:buFont typeface="+mj-lt"/>
              <a:buAutoNum type="alphaLcParenR"/>
            </a:pPr>
            <a:r>
              <a:rPr lang="en-US" dirty="0"/>
              <a:t>Statistical Analysis</a:t>
            </a:r>
          </a:p>
          <a:p>
            <a:pPr marL="1162050" lvl="1" indent="-742950">
              <a:buFont typeface="+mj-lt"/>
              <a:buAutoNum type="alphaLcParenR"/>
            </a:pPr>
            <a:r>
              <a:rPr lang="en-US" dirty="0"/>
              <a:t>Machine Learning</a:t>
            </a:r>
          </a:p>
          <a:p>
            <a:pPr marL="1162050" lvl="1" indent="-742950">
              <a:buFont typeface="+mj-lt"/>
              <a:buAutoNum type="alphaLcParenR"/>
            </a:pPr>
            <a:r>
              <a:rPr lang="en-US" dirty="0"/>
              <a:t>Natural Language Processing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i="1" dirty="0"/>
              <a:t>Search-based analytics vs data-catalog assisted analytics</a:t>
            </a:r>
          </a:p>
        </p:txBody>
      </p:sp>
    </p:spTree>
    <p:extLst>
      <p:ext uri="{BB962C8B-B14F-4D97-AF65-F5344CB8AC3E}">
        <p14:creationId xmlns:p14="http://schemas.microsoft.com/office/powerpoint/2010/main" val="157620663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F30B-810C-4F4A-B1C0-DC8F874F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Catalog Workloads Fragmented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EDD800D-B428-4D85-B679-34002137A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019495"/>
              </p:ext>
            </p:extLst>
          </p:nvPr>
        </p:nvGraphicFramePr>
        <p:xfrm>
          <a:off x="4838700" y="2057400"/>
          <a:ext cx="14706600" cy="960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638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B12AE0-CDA4-4D1E-82B3-4E9CB526B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B438E8-F5A8-44DE-8DC4-D673E6452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FF1D7A-07CE-4447-8CBC-F163D10E1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C826F0-E51E-46F0-8B4D-C9B193648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E0C5-5A3B-4D58-884B-C3B443C4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ML Data Catalog?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01E2-F679-455E-B61F-B547FF219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Uses ML to identify relationships and flows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Uses ML to classify/“fingerprint” data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Serves data scientists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Uses ML to predict your preferences/data set selections</a:t>
            </a:r>
          </a:p>
          <a:p>
            <a:endParaRPr lang="en-US" dirty="0"/>
          </a:p>
          <a:p>
            <a:r>
              <a:rPr lang="en-US" dirty="0"/>
              <a:t>There’s a lot of conflation going on here</a:t>
            </a:r>
          </a:p>
        </p:txBody>
      </p:sp>
    </p:spTree>
    <p:extLst>
      <p:ext uri="{BB962C8B-B14F-4D97-AF65-F5344CB8AC3E}">
        <p14:creationId xmlns:p14="http://schemas.microsoft.com/office/powerpoint/2010/main" val="32410769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602E-12CE-481D-957F-B833FBC6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E0163-F94A-4B9E-9B6A-796A68EA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Management Evolution</a:t>
            </a:r>
          </a:p>
          <a:p>
            <a:r>
              <a:rPr lang="en-US" dirty="0"/>
              <a:t>The Tools Schism</a:t>
            </a:r>
          </a:p>
          <a:p>
            <a:r>
              <a:rPr lang="en-US" dirty="0"/>
              <a:t>Varied Governance Requirements</a:t>
            </a:r>
          </a:p>
          <a:p>
            <a:r>
              <a:rPr lang="en-US" dirty="0"/>
              <a:t>Data Catalogs</a:t>
            </a:r>
          </a:p>
          <a:p>
            <a:r>
              <a:rPr lang="en-US" dirty="0">
                <a:solidFill>
                  <a:srgbClr val="FF0000"/>
                </a:solidFill>
              </a:rPr>
              <a:t>Market Landscape</a:t>
            </a:r>
          </a:p>
          <a:p>
            <a:r>
              <a:rPr lang="en-US" dirty="0"/>
              <a:t>Futures</a:t>
            </a:r>
          </a:p>
        </p:txBody>
      </p:sp>
    </p:spTree>
    <p:extLst>
      <p:ext uri="{BB962C8B-B14F-4D97-AF65-F5344CB8AC3E}">
        <p14:creationId xmlns:p14="http://schemas.microsoft.com/office/powerpoint/2010/main" val="14474209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2AE38-8B15-4101-8CB8-7EE62425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Landscape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7528590-EAA0-465C-AE5D-6822B5F94A89}"/>
              </a:ext>
            </a:extLst>
          </p:cNvPr>
          <p:cNvGrpSpPr/>
          <p:nvPr/>
        </p:nvGrpSpPr>
        <p:grpSpPr>
          <a:xfrm>
            <a:off x="6643065" y="7365465"/>
            <a:ext cx="4800600" cy="2590800"/>
            <a:chOff x="7176493" y="6438919"/>
            <a:chExt cx="4800600" cy="259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290716-8F70-4424-AB7C-ADA692555758}"/>
                </a:ext>
              </a:extLst>
            </p:cNvPr>
            <p:cNvSpPr/>
            <p:nvPr/>
          </p:nvSpPr>
          <p:spPr bwMode="auto">
            <a:xfrm>
              <a:off x="7176493" y="6438919"/>
              <a:ext cx="4800600" cy="2590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0EE021-078A-41E6-8A25-6245749326E8}"/>
                </a:ext>
              </a:extLst>
            </p:cNvPr>
            <p:cNvSpPr/>
            <p:nvPr/>
          </p:nvSpPr>
          <p:spPr>
            <a:xfrm>
              <a:off x="7405093" y="6502993"/>
              <a:ext cx="38800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Data Masking/PII</a:t>
              </a:r>
              <a:endParaRPr lang="en-US" sz="4400" b="1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337072-4056-4820-B2D7-2A74DDBB9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4565" y="7447060"/>
              <a:ext cx="1828800" cy="4856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E7E1CFA-E232-4A75-A275-8960E457A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1532" y="7734319"/>
              <a:ext cx="1117009" cy="48565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0FFF6E2-FCE7-4552-94EC-1C9D4FA2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1769" y="8151309"/>
              <a:ext cx="1924050" cy="39052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F5082A2-5883-479B-B1E7-6F513700B82E}"/>
              </a:ext>
            </a:extLst>
          </p:cNvPr>
          <p:cNvGrpSpPr/>
          <p:nvPr/>
        </p:nvGrpSpPr>
        <p:grpSpPr>
          <a:xfrm>
            <a:off x="12864096" y="2907113"/>
            <a:ext cx="3587315" cy="2590800"/>
            <a:chOff x="12414685" y="2512897"/>
            <a:chExt cx="3587315" cy="2590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DD265F-D25A-45A3-9C8F-89D2D5069447}"/>
                </a:ext>
              </a:extLst>
            </p:cNvPr>
            <p:cNvSpPr/>
            <p:nvPr/>
          </p:nvSpPr>
          <p:spPr bwMode="auto">
            <a:xfrm>
              <a:off x="12414685" y="2512897"/>
              <a:ext cx="3587315" cy="2590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79B47E4-D34E-4EE7-A736-30EB9E27D16F}"/>
                </a:ext>
              </a:extLst>
            </p:cNvPr>
            <p:cNvSpPr/>
            <p:nvPr/>
          </p:nvSpPr>
          <p:spPr>
            <a:xfrm>
              <a:off x="12414685" y="2520913"/>
              <a:ext cx="140615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MDM</a:t>
              </a:r>
              <a:endParaRPr lang="en-US" sz="4400" b="1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5FF3E37-4C96-4FBF-9709-6B697E2C2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29963" y="4225581"/>
              <a:ext cx="2105025" cy="56197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124CADD-A646-4AA1-B47B-816A6F686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95916" y="3368159"/>
              <a:ext cx="1981200" cy="50482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FD3738D-70AC-48DA-90E3-4D4A9BDD5C09}"/>
              </a:ext>
            </a:extLst>
          </p:cNvPr>
          <p:cNvGrpSpPr/>
          <p:nvPr/>
        </p:nvGrpSpPr>
        <p:grpSpPr>
          <a:xfrm>
            <a:off x="17325993" y="3783847"/>
            <a:ext cx="4800600" cy="4160004"/>
            <a:chOff x="18068419" y="2414569"/>
            <a:chExt cx="4800600" cy="416000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87F7E75-8274-4B5F-84CA-6D0AFCD5D7EE}"/>
                </a:ext>
              </a:extLst>
            </p:cNvPr>
            <p:cNvSpPr/>
            <p:nvPr/>
          </p:nvSpPr>
          <p:spPr bwMode="auto">
            <a:xfrm>
              <a:off x="18068419" y="2414569"/>
              <a:ext cx="4800600" cy="416000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9CFE122-962B-4F57-8165-CFD380FFFD3F}"/>
                </a:ext>
              </a:extLst>
            </p:cNvPr>
            <p:cNvSpPr/>
            <p:nvPr/>
          </p:nvSpPr>
          <p:spPr>
            <a:xfrm>
              <a:off x="18288000" y="2525054"/>
              <a:ext cx="33897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Multi-Category</a:t>
              </a:r>
              <a:endParaRPr lang="en-US" sz="4400" b="1" dirty="0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6178293-7260-4092-A082-301F69111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84771" y="3588031"/>
              <a:ext cx="1286110" cy="64305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5F30EB9-10E9-44F7-A020-7ECE23FA7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417555" y="3723821"/>
              <a:ext cx="1733550" cy="37147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5C99121-F14F-4CC4-9DE4-8C00439AB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417554" y="4594863"/>
              <a:ext cx="1857281" cy="58734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8DA8728-BC65-4D27-84EA-1CCDB185D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784771" y="4586177"/>
              <a:ext cx="1286110" cy="61536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83F6AF4-CB69-42A6-A013-E7E9A4E20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414402" y="5566290"/>
              <a:ext cx="1857281" cy="60823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4E91593-FECE-4F99-AD93-52B9851A5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784771" y="5570030"/>
              <a:ext cx="1807999" cy="587344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16C7E6-8484-4D75-9260-8BEECA953BAA}"/>
              </a:ext>
            </a:extLst>
          </p:cNvPr>
          <p:cNvGrpSpPr/>
          <p:nvPr/>
        </p:nvGrpSpPr>
        <p:grpSpPr>
          <a:xfrm>
            <a:off x="1036671" y="3269072"/>
            <a:ext cx="4800600" cy="5971592"/>
            <a:chOff x="1219200" y="3629608"/>
            <a:chExt cx="4800600" cy="59715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0ACB0A-0B3F-4D17-8E4C-FF6CCB304E5A}"/>
                </a:ext>
              </a:extLst>
            </p:cNvPr>
            <p:cNvSpPr/>
            <p:nvPr/>
          </p:nvSpPr>
          <p:spPr bwMode="auto">
            <a:xfrm>
              <a:off x="1219200" y="3657600"/>
              <a:ext cx="4800600" cy="5943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DFA87C-2B56-4782-97F0-05A022E4ADDC}"/>
                </a:ext>
              </a:extLst>
            </p:cNvPr>
            <p:cNvSpPr/>
            <p:nvPr/>
          </p:nvSpPr>
          <p:spPr>
            <a:xfrm>
              <a:off x="1628559" y="3629608"/>
              <a:ext cx="289027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Data Catalog</a:t>
              </a:r>
              <a:endParaRPr lang="en-US" sz="4400" b="1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AECF6A0-CDB1-4EBB-9ED0-EDBDB00BE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14981" y="4417897"/>
              <a:ext cx="1581150" cy="4762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DB75CB-DD7C-4DF9-8C90-D17F1DC3A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14981" y="6298212"/>
              <a:ext cx="1581150" cy="5442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9E9833-09DF-4D60-B86E-0DFC0E116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857259" y="7883592"/>
              <a:ext cx="1581150" cy="49931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9E3E82-1064-4C92-9EB6-94ADD10A7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857259" y="8777440"/>
              <a:ext cx="1581150" cy="3582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E1D17D3-2B02-49A4-8FB3-506B9FF20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92548" y="8546737"/>
              <a:ext cx="1581150" cy="56330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FB2E0A6-BC39-4A1E-9438-0DD44A71E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814888" y="7045211"/>
              <a:ext cx="1606731" cy="56875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1F172C-428D-4C94-B28F-0FDEDC861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502075" y="4903890"/>
              <a:ext cx="1606731" cy="56584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E3D0683-F8B9-4F1C-9ED2-0C38F33F0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14045" y="6426711"/>
              <a:ext cx="1606731" cy="37021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544A51E-2D62-4325-96DF-BB9AF0E29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914046" y="5090892"/>
              <a:ext cx="1606731" cy="31974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31ED294-3D03-4A6C-8D30-08F3E0B36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810630" y="4324014"/>
              <a:ext cx="2057400" cy="59335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B4B4F34-F46F-45E2-8F0E-A4607B1BB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628559" y="7814070"/>
              <a:ext cx="971550" cy="6191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C2AF5BE-B2BC-4C65-B8B3-7FCA4784D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938567" y="5532128"/>
              <a:ext cx="1581150" cy="60435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863BA04-6A08-492F-9948-402006549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502075" y="5591718"/>
              <a:ext cx="2105025" cy="523875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F5141C61-61B6-48A8-829F-2363FFAA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511319" y="7045676"/>
              <a:ext cx="1785047" cy="618539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CC8DD07-FA96-44BF-9334-7495FE4B781A}"/>
              </a:ext>
            </a:extLst>
          </p:cNvPr>
          <p:cNvGrpSpPr/>
          <p:nvPr/>
        </p:nvGrpSpPr>
        <p:grpSpPr>
          <a:xfrm>
            <a:off x="12864096" y="6326757"/>
            <a:ext cx="3141001" cy="3107242"/>
            <a:chOff x="12403799" y="6646358"/>
            <a:chExt cx="3141001" cy="310724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699C587-4B48-41D4-92E4-1A274E47C399}"/>
                </a:ext>
              </a:extLst>
            </p:cNvPr>
            <p:cNvGrpSpPr/>
            <p:nvPr/>
          </p:nvGrpSpPr>
          <p:grpSpPr>
            <a:xfrm>
              <a:off x="12403799" y="6646358"/>
              <a:ext cx="3141001" cy="3107242"/>
              <a:chOff x="12403799" y="6646358"/>
              <a:chExt cx="3141001" cy="310724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E440D3F-0AC8-4615-ADEB-74F136F51B10}"/>
                  </a:ext>
                </a:extLst>
              </p:cNvPr>
              <p:cNvSpPr/>
              <p:nvPr/>
            </p:nvSpPr>
            <p:spPr bwMode="auto">
              <a:xfrm>
                <a:off x="12403799" y="6646358"/>
                <a:ext cx="3141001" cy="3107242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ED6B71B-07A1-401A-A50B-C114CBD344AC}"/>
                  </a:ext>
                </a:extLst>
              </p:cNvPr>
              <p:cNvSpPr/>
              <p:nvPr/>
            </p:nvSpPr>
            <p:spPr>
              <a:xfrm>
                <a:off x="12414685" y="6738973"/>
                <a:ext cx="28551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/>
                  <a:t>Data Quality</a:t>
                </a:r>
                <a:endParaRPr lang="en-US" sz="4400" b="1" dirty="0"/>
              </a:p>
            </p:txBody>
          </p:sp>
          <p:pic>
            <p:nvPicPr>
              <p:cNvPr id="42" name="Picture 6" descr=" (PRNewsfoto/RedPoint Global Inc.)">
                <a:extLst>
                  <a:ext uri="{FF2B5EF4-FFF2-40B4-BE49-F238E27FC236}">
                    <a16:creationId xmlns:a16="http://schemas.microsoft.com/office/drawing/2014/main" id="{366BF1D4-4515-406F-8718-82030EEF1D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7864" y="8229600"/>
                <a:ext cx="1895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59AF9B8-3701-4909-ACF0-BB7316026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527805" y="7467600"/>
                <a:ext cx="1314450" cy="476250"/>
              </a:xfrm>
              <a:prstGeom prst="rect">
                <a:avLst/>
              </a:prstGeom>
            </p:spPr>
          </p:pic>
        </p:grpSp>
        <p:pic>
          <p:nvPicPr>
            <p:cNvPr id="63" name="Picture 6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FC8C2A3-59E9-4434-ABC3-0F1A0F198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2473912" y="8980466"/>
              <a:ext cx="2906152" cy="544534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3008B47-BF80-4A02-AE23-BA244BDFEB7B}"/>
              </a:ext>
            </a:extLst>
          </p:cNvPr>
          <p:cNvGrpSpPr/>
          <p:nvPr/>
        </p:nvGrpSpPr>
        <p:grpSpPr>
          <a:xfrm>
            <a:off x="6429159" y="2765403"/>
            <a:ext cx="5181600" cy="3787797"/>
            <a:chOff x="6429159" y="2743200"/>
            <a:chExt cx="5181600" cy="378779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FA530E2-6CE2-42DE-8FE3-C60DE309353D}"/>
                </a:ext>
              </a:extLst>
            </p:cNvPr>
            <p:cNvGrpSpPr/>
            <p:nvPr/>
          </p:nvGrpSpPr>
          <p:grpSpPr>
            <a:xfrm>
              <a:off x="6429159" y="2743200"/>
              <a:ext cx="5181600" cy="3787797"/>
              <a:chOff x="6429159" y="2743200"/>
              <a:chExt cx="5181600" cy="3787797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7EC7266F-30CC-4232-A9F1-E2DC646EE8BF}"/>
                  </a:ext>
                </a:extLst>
              </p:cNvPr>
              <p:cNvGrpSpPr/>
              <p:nvPr/>
            </p:nvGrpSpPr>
            <p:grpSpPr>
              <a:xfrm>
                <a:off x="6429159" y="2743200"/>
                <a:ext cx="5181600" cy="3787797"/>
                <a:chOff x="6429159" y="2743200"/>
                <a:chExt cx="5181600" cy="3787797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286116E-5506-432A-BF63-FAB1762149F2}"/>
                    </a:ext>
                  </a:extLst>
                </p:cNvPr>
                <p:cNvSpPr/>
                <p:nvPr/>
              </p:nvSpPr>
              <p:spPr bwMode="auto">
                <a:xfrm>
                  <a:off x="6429159" y="2743200"/>
                  <a:ext cx="5181600" cy="378779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5D54EDA-9822-4D1B-B9C9-69D3AFB33A24}"/>
                    </a:ext>
                  </a:extLst>
                </p:cNvPr>
                <p:cNvSpPr/>
                <p:nvPr/>
              </p:nvSpPr>
              <p:spPr>
                <a:xfrm>
                  <a:off x="6643065" y="2826093"/>
                  <a:ext cx="322287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b="1" dirty="0"/>
                    <a:t>ETL/Data Prep</a:t>
                  </a:r>
                  <a:endParaRPr lang="en-US" sz="4400" b="1" dirty="0"/>
                </a:p>
              </p:txBody>
            </p: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78546814-1D86-437B-B40A-2046972535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85487" y="5274043"/>
                  <a:ext cx="2057400" cy="593357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232BCB81-2D2F-42E4-81F1-119A58B150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90525" y="4607097"/>
                  <a:ext cx="971550" cy="619125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B8F822C5-FBF1-48FF-8508-BE26DDF139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72688" y="4596593"/>
                  <a:ext cx="2000250" cy="495300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A1C5FC8-5D75-4361-8F8B-E90B55C362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77325" y="5271916"/>
                  <a:ext cx="2295525" cy="485775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6478C4DD-A65A-47C0-940E-7205E103A2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10650" y="3555071"/>
                  <a:ext cx="2495550" cy="66675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2D6CA501-570E-426C-BC4C-C23DBC0A23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72450" y="5901489"/>
                  <a:ext cx="1581150" cy="499311"/>
                </a:xfrm>
                <a:prstGeom prst="rect">
                  <a:avLst/>
                </a:prstGeom>
              </p:spPr>
            </p:pic>
          </p:grpSp>
          <p:pic>
            <p:nvPicPr>
              <p:cNvPr id="66" name="Picture 65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24CA1A24-226B-49B4-BB4F-0B89C3B37D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85487" y="3657600"/>
                <a:ext cx="2000250" cy="572572"/>
              </a:xfrm>
              <a:prstGeom prst="rect">
                <a:avLst/>
              </a:prstGeom>
            </p:spPr>
          </p:pic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A5646E2-4357-4D7B-85F5-8951F5B5CD04}"/>
                </a:ext>
              </a:extLst>
            </p:cNvPr>
            <p:cNvSpPr txBox="1"/>
            <p:nvPr/>
          </p:nvSpPr>
          <p:spPr>
            <a:xfrm>
              <a:off x="6590525" y="4202668"/>
              <a:ext cx="2537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Pentaho Data Integration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003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602E-12CE-481D-957F-B833FBC6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E0163-F94A-4B9E-9B6A-796A68EA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Management Evolution</a:t>
            </a:r>
          </a:p>
          <a:p>
            <a:r>
              <a:rPr lang="en-US" dirty="0"/>
              <a:t>The Tools Schism</a:t>
            </a:r>
          </a:p>
          <a:p>
            <a:r>
              <a:rPr lang="en-US" dirty="0"/>
              <a:t>Varied Governance Requirements</a:t>
            </a:r>
          </a:p>
          <a:p>
            <a:r>
              <a:rPr lang="en-US" dirty="0"/>
              <a:t>Data Catalogs</a:t>
            </a:r>
          </a:p>
          <a:p>
            <a:r>
              <a:rPr lang="en-US" dirty="0"/>
              <a:t>Market Landscape</a:t>
            </a:r>
          </a:p>
          <a:p>
            <a:r>
              <a:rPr lang="en-US" dirty="0">
                <a:solidFill>
                  <a:srgbClr val="FF0000"/>
                </a:solidFill>
              </a:rPr>
              <a:t>Futures</a:t>
            </a:r>
          </a:p>
        </p:txBody>
      </p:sp>
    </p:spTree>
    <p:extLst>
      <p:ext uri="{BB962C8B-B14F-4D97-AF65-F5344CB8AC3E}">
        <p14:creationId xmlns:p14="http://schemas.microsoft.com/office/powerpoint/2010/main" val="26713307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F40C8-C884-4DB2-A0EC-F7843DCC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Meet Andrew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5DF6-AA1F-4DCA-A35F-B7F2CEF29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2286000"/>
            <a:ext cx="20856575" cy="10058400"/>
          </a:xfrm>
        </p:spPr>
        <p:txBody>
          <a:bodyPr>
            <a:normAutofit/>
          </a:bodyPr>
          <a:lstStyle/>
          <a:p>
            <a:r>
              <a:rPr lang="en-US" sz="5400" dirty="0"/>
              <a:t>                         Founder and CEO</a:t>
            </a:r>
            <a:br>
              <a:rPr lang="en-US" sz="5400" dirty="0"/>
            </a:br>
            <a:endParaRPr lang="en-US" sz="5400" dirty="0"/>
          </a:p>
          <a:p>
            <a:r>
              <a:rPr lang="en-US" sz="5400" dirty="0"/>
              <a:t>Big Data blogger for ZDNet</a:t>
            </a:r>
          </a:p>
          <a:p>
            <a:r>
              <a:rPr lang="en-US" sz="5400" dirty="0"/>
              <a:t>Data and Analytics analyst for Gigaom</a:t>
            </a:r>
          </a:p>
          <a:p>
            <a:r>
              <a:rPr lang="en-US" sz="5400" dirty="0"/>
              <a:t>Microsoft Regional Director, MVP</a:t>
            </a:r>
          </a:p>
          <a:p>
            <a:r>
              <a:rPr lang="en-US" sz="5400" dirty="0"/>
              <a:t>Co-chair Visual Studio Live!, SQL Server Live! and Artificial Intelligence Live!</a:t>
            </a:r>
          </a:p>
          <a:p>
            <a:r>
              <a:rPr lang="en-US" sz="5400" dirty="0"/>
              <a:t>Twitter: @andrewbrust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D1B3F-8D98-4439-88F6-8760A94F49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81200"/>
            <a:ext cx="441124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477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A7AE-8A59-48DF-AD27-FA9A4790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for Governance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6D446A-5CDC-4A25-A673-D0F332E97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600652"/>
              </p:ext>
            </p:extLst>
          </p:nvPr>
        </p:nvGraphicFramePr>
        <p:xfrm>
          <a:off x="1527969" y="2057400"/>
          <a:ext cx="21328062" cy="929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926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7B8FC-4AD2-44D5-82F6-3FF82F93B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9A2E9-2AD8-449D-BF48-1412F6928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7B2E88-A012-4E23-BBFE-CC832CD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1B408-1963-4870-BC85-60B90E95B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E60D-C2E0-4D36-832D-B27F73A8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D3579-23B5-4A14-88C9-94B103C46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Generalized handling of data types and sources</a:t>
            </a:r>
          </a:p>
          <a:p>
            <a:pPr marL="1162050" lvl="1" indent="-742950">
              <a:buFont typeface="+mj-lt"/>
              <a:buAutoNum type="alphaLcParenR"/>
            </a:pPr>
            <a:r>
              <a:rPr lang="en-US" dirty="0"/>
              <a:t>Relational</a:t>
            </a:r>
          </a:p>
          <a:p>
            <a:pPr marL="1162050" lvl="1" indent="-742950">
              <a:buFont typeface="+mj-lt"/>
              <a:buAutoNum type="alphaLcParenR"/>
            </a:pPr>
            <a:r>
              <a:rPr lang="en-US" dirty="0"/>
              <a:t>OLAP/BI</a:t>
            </a:r>
          </a:p>
          <a:p>
            <a:pPr marL="1162050" lvl="1" indent="-742950">
              <a:buFont typeface="+mj-lt"/>
              <a:buAutoNum type="alphaLcParenR"/>
            </a:pPr>
            <a:r>
              <a:rPr lang="en-US" dirty="0"/>
              <a:t>NoSQL</a:t>
            </a:r>
          </a:p>
          <a:p>
            <a:pPr marL="1162050" lvl="1" indent="-742950">
              <a:buFont typeface="+mj-lt"/>
              <a:buAutoNum type="alphaLcParenR"/>
            </a:pPr>
            <a:r>
              <a:rPr lang="en-US" dirty="0"/>
              <a:t>Files</a:t>
            </a:r>
          </a:p>
          <a:p>
            <a:pPr marL="1162050" lvl="1" indent="-742950">
              <a:buFont typeface="+mj-lt"/>
              <a:buAutoNum type="alphaLcParenR"/>
            </a:pPr>
            <a:r>
              <a:rPr lang="en-US" dirty="0"/>
              <a:t>Streaming</a:t>
            </a:r>
          </a:p>
          <a:p>
            <a:pPr marL="1162050" lvl="1" indent="-742950">
              <a:buFont typeface="+mj-lt"/>
              <a:buAutoNum type="alphaLcParenR"/>
            </a:pPr>
            <a:r>
              <a:rPr lang="en-US" dirty="0"/>
              <a:t>APIs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Federating governance systems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Predictive everything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378446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1DCE-B17B-4300-B898-B7ADE392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CA778-6326-49DB-A539-2011B7384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data fragmentation, and embrace it</a:t>
            </a:r>
          </a:p>
          <a:p>
            <a:r>
              <a:rPr lang="en-US" dirty="0"/>
              <a:t>Assume tooling fragmentation, and fix it</a:t>
            </a:r>
          </a:p>
          <a:p>
            <a:r>
              <a:rPr lang="en-US" dirty="0"/>
              <a:t>Make peace with complexity; foster simplicity</a:t>
            </a:r>
          </a:p>
          <a:p>
            <a:r>
              <a:rPr lang="en-US" dirty="0"/>
              <a:t>Expect and support hybrid cloud/data center/PC environments</a:t>
            </a:r>
          </a:p>
        </p:txBody>
      </p:sp>
    </p:spTree>
    <p:extLst>
      <p:ext uri="{BB962C8B-B14F-4D97-AF65-F5344CB8AC3E}">
        <p14:creationId xmlns:p14="http://schemas.microsoft.com/office/powerpoint/2010/main" val="4060253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6C3E-FE7E-44C0-B56B-4C3EB199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1905-C5F0-491A-A1A8-E4892E359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andrew.brust@bluebadgeinsights.com</a:t>
            </a:r>
            <a:endParaRPr lang="en-US" dirty="0"/>
          </a:p>
          <a:p>
            <a:r>
              <a:rPr lang="en-US" dirty="0"/>
              <a:t>@andrewbrust</a:t>
            </a:r>
          </a:p>
          <a:p>
            <a:r>
              <a:rPr lang="en-US" dirty="0">
                <a:hlinkClick r:id="rId3"/>
              </a:rPr>
              <a:t>http://bit.ly/abrustzdnet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379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602E-12CE-481D-957F-B833FBC6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E0163-F94A-4B9E-9B6A-796A68EA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Data Management Evolution</a:t>
            </a:r>
          </a:p>
          <a:p>
            <a:r>
              <a:rPr lang="en-US" dirty="0"/>
              <a:t>The Tools Schism</a:t>
            </a:r>
          </a:p>
          <a:p>
            <a:r>
              <a:rPr lang="en-US" dirty="0"/>
              <a:t>Varied Governance Requirements</a:t>
            </a:r>
          </a:p>
          <a:p>
            <a:r>
              <a:rPr lang="en-US" dirty="0"/>
              <a:t>Data Catalogs</a:t>
            </a:r>
          </a:p>
          <a:p>
            <a:r>
              <a:rPr lang="en-US" dirty="0"/>
              <a:t>Market Landscape</a:t>
            </a:r>
          </a:p>
          <a:p>
            <a:r>
              <a:rPr lang="en-US" dirty="0"/>
              <a:t>Futures</a:t>
            </a:r>
          </a:p>
        </p:txBody>
      </p:sp>
    </p:spTree>
    <p:extLst>
      <p:ext uri="{BB962C8B-B14F-4D97-AF65-F5344CB8AC3E}">
        <p14:creationId xmlns:p14="http://schemas.microsoft.com/office/powerpoint/2010/main" val="2268985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59BD-0F2E-4E2D-8E70-C831D212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Management: Old School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7C32F45-47F6-4239-A541-C06767634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806054"/>
              </p:ext>
            </p:extLst>
          </p:nvPr>
        </p:nvGraphicFramePr>
        <p:xfrm>
          <a:off x="4495800" y="2209800"/>
          <a:ext cx="16256000" cy="948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356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2E0EFF-FCAE-4600-84A2-CE7D7AC20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BA8FAC-1EBF-4240-8D2C-5CC7D4E8E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4C096F-A584-4B31-83C3-B84BF65DA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FF58F-34E6-40E9-A737-7A2D53270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032792-5B6C-4646-B5F5-BD5E8C14D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F100B0-8550-457E-989F-DBFC5CE68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3D8FB5-301E-4DB4-907F-E8695E71C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D55CED-D172-43DA-9CE4-5CC3C0198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AF9330-8F30-46CA-8F15-91A1711E9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E93FC4-C34A-4B52-9A0B-1FA9E3BEC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59BD-0F2E-4E2D-8E70-C831D212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1670752"/>
          </a:xfrm>
        </p:spPr>
        <p:txBody>
          <a:bodyPr>
            <a:normAutofit/>
          </a:bodyPr>
          <a:lstStyle/>
          <a:p>
            <a:r>
              <a:rPr lang="en-US" dirty="0"/>
              <a:t>ETL’s Progeny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7C32F45-47F6-4239-A541-C06767634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587082"/>
              </p:ext>
            </p:extLst>
          </p:nvPr>
        </p:nvGraphicFramePr>
        <p:xfrm>
          <a:off x="457200" y="2819400"/>
          <a:ext cx="23088600" cy="909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290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641C00-E5AA-4530-9A4E-4E6C922FC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4A27C1-1AF7-4EA6-8390-E2729E891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0E4FA9-FB16-4933-BD45-0736942A0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184123-5E4D-4936-B192-42C077368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88284F-8B02-486E-949D-9A2D1AB2C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59BD-0F2E-4E2D-8E70-C831D212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1670752"/>
          </a:xfrm>
        </p:spPr>
        <p:txBody>
          <a:bodyPr>
            <a:normAutofit/>
          </a:bodyPr>
          <a:lstStyle/>
          <a:p>
            <a:r>
              <a:rPr lang="en-US" dirty="0"/>
              <a:t>From Data Management to Data Governance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7C32F45-47F6-4239-A541-C06767634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73409"/>
              </p:ext>
            </p:extLst>
          </p:nvPr>
        </p:nvGraphicFramePr>
        <p:xfrm>
          <a:off x="2751927" y="2401003"/>
          <a:ext cx="18880146" cy="9562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0185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602E-12CE-481D-957F-B833FBC6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E0163-F94A-4B9E-9B6A-796A68EA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Management Evolution</a:t>
            </a:r>
          </a:p>
          <a:p>
            <a:r>
              <a:rPr lang="en-US" dirty="0">
                <a:solidFill>
                  <a:srgbClr val="FF0000"/>
                </a:solidFill>
              </a:rPr>
              <a:t>The Tools Schism</a:t>
            </a:r>
          </a:p>
          <a:p>
            <a:r>
              <a:rPr lang="en-US" dirty="0"/>
              <a:t>Varied Governance Requirements</a:t>
            </a:r>
          </a:p>
          <a:p>
            <a:r>
              <a:rPr lang="en-US" dirty="0"/>
              <a:t>Data Catalogs</a:t>
            </a:r>
          </a:p>
          <a:p>
            <a:r>
              <a:rPr lang="en-US" dirty="0"/>
              <a:t>Market Landscape</a:t>
            </a:r>
          </a:p>
          <a:p>
            <a:r>
              <a:rPr lang="en-US" dirty="0"/>
              <a:t>Futures</a:t>
            </a:r>
          </a:p>
        </p:txBody>
      </p:sp>
    </p:spTree>
    <p:extLst>
      <p:ext uri="{BB962C8B-B14F-4D97-AF65-F5344CB8AC3E}">
        <p14:creationId xmlns:p14="http://schemas.microsoft.com/office/powerpoint/2010/main" val="17087202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D949-6569-490B-8D2B-33F39EC2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/>
              <a:t>and Old </a:t>
            </a:r>
            <a:r>
              <a:rPr lang="en-US" dirty="0"/>
              <a:t>Tools: Modern vs. Rigorous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662892-DB33-4499-AFDE-D52F370D5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284000"/>
              </p:ext>
            </p:extLst>
          </p:nvPr>
        </p:nvGraphicFramePr>
        <p:xfrm>
          <a:off x="617538" y="1981200"/>
          <a:ext cx="23134637" cy="1036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6902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602E-12CE-481D-957F-B833FBC6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E0163-F94A-4B9E-9B6A-796A68EA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Management Evolution</a:t>
            </a:r>
          </a:p>
          <a:p>
            <a:r>
              <a:rPr lang="en-US" dirty="0"/>
              <a:t>The Tools Schism</a:t>
            </a:r>
          </a:p>
          <a:p>
            <a:r>
              <a:rPr lang="en-US" dirty="0">
                <a:solidFill>
                  <a:srgbClr val="FF0000"/>
                </a:solidFill>
              </a:rPr>
              <a:t>Varied Governance Requirements</a:t>
            </a:r>
          </a:p>
          <a:p>
            <a:r>
              <a:rPr lang="en-US" dirty="0"/>
              <a:t>Data Catalogs</a:t>
            </a:r>
          </a:p>
          <a:p>
            <a:r>
              <a:rPr lang="en-US" dirty="0"/>
              <a:t>Market Landscape</a:t>
            </a:r>
          </a:p>
          <a:p>
            <a:r>
              <a:rPr lang="en-US" dirty="0"/>
              <a:t>Futures</a:t>
            </a:r>
          </a:p>
        </p:txBody>
      </p:sp>
    </p:spTree>
    <p:extLst>
      <p:ext uri="{BB962C8B-B14F-4D97-AF65-F5344CB8AC3E}">
        <p14:creationId xmlns:p14="http://schemas.microsoft.com/office/powerpoint/2010/main" val="38355291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ank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- Title and Conten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- Title and Conten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- Title and Conten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- Title and Conten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8299</TotalTime>
  <Pages>0</Pages>
  <Words>570</Words>
  <Characters>0</Characters>
  <Application>Microsoft Office PowerPoint</Application>
  <PresentationFormat>Custom</PresentationFormat>
  <Lines>0</Lines>
  <Paragraphs>155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MS PGothic</vt:lpstr>
      <vt:lpstr>MS PGothic</vt:lpstr>
      <vt:lpstr>Arial</vt:lpstr>
      <vt:lpstr>Calibri</vt:lpstr>
      <vt:lpstr>Gill Sans</vt:lpstr>
      <vt:lpstr>Wingdings</vt:lpstr>
      <vt:lpstr>ヒラギノ角ゴ ProN W3</vt:lpstr>
      <vt:lpstr>ヒラギノ角ゴ ProN W6</vt:lpstr>
      <vt:lpstr>Default - Title Slide</vt:lpstr>
      <vt:lpstr>Default - Title and Content</vt:lpstr>
      <vt:lpstr>Default - 1_Title and Content</vt:lpstr>
      <vt:lpstr>Blank Black</vt:lpstr>
      <vt:lpstr>Blank White</vt:lpstr>
      <vt:lpstr>Data Governance: A Big Job That’s Getting Bigger</vt:lpstr>
      <vt:lpstr>Meet Andrew</vt:lpstr>
      <vt:lpstr>Agenda</vt:lpstr>
      <vt:lpstr>Data Management: Old School</vt:lpstr>
      <vt:lpstr>ETL’s Progeny </vt:lpstr>
      <vt:lpstr>From Data Management to Data Governance</vt:lpstr>
      <vt:lpstr>Agenda</vt:lpstr>
      <vt:lpstr>New and Old Tools: Modern vs. Rigorous</vt:lpstr>
      <vt:lpstr>Agenda</vt:lpstr>
      <vt:lpstr>Data Regulations Require Data Governance</vt:lpstr>
      <vt:lpstr>Sensitive Data and PII</vt:lpstr>
      <vt:lpstr>The Data Lake Effect</vt:lpstr>
      <vt:lpstr>Agenda</vt:lpstr>
      <vt:lpstr>Data Catalog Approaches</vt:lpstr>
      <vt:lpstr>Data Catalog Workloads Fragmented</vt:lpstr>
      <vt:lpstr>What is an ML Data Catalog?</vt:lpstr>
      <vt:lpstr>Agenda</vt:lpstr>
      <vt:lpstr>Map Landscape</vt:lpstr>
      <vt:lpstr>Agenda</vt:lpstr>
      <vt:lpstr>AI for Governance</vt:lpstr>
      <vt:lpstr>What’s Needed</vt:lpstr>
      <vt:lpstr>In General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Andrew Brust</cp:lastModifiedBy>
  <cp:revision>12</cp:revision>
  <dcterms:modified xsi:type="dcterms:W3CDTF">2018-09-11T20:10:16Z</dcterms:modified>
</cp:coreProperties>
</file>